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5.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6.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7.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 id="2147483937" r:id="rId2"/>
    <p:sldMasterId id="2147483986" r:id="rId3"/>
    <p:sldMasterId id="2147484019" r:id="rId4"/>
    <p:sldMasterId id="2147484059" r:id="rId5"/>
    <p:sldMasterId id="2147484092" r:id="rId6"/>
    <p:sldMasterId id="2147484144" r:id="rId7"/>
    <p:sldMasterId id="2147484185" r:id="rId8"/>
  </p:sldMasterIdLst>
  <p:notesMasterIdLst>
    <p:notesMasterId r:id="rId53"/>
  </p:notesMasterIdLst>
  <p:sldIdLst>
    <p:sldId id="414" r:id="rId9"/>
    <p:sldId id="479" r:id="rId10"/>
    <p:sldId id="478" r:id="rId11"/>
    <p:sldId id="418" r:id="rId12"/>
    <p:sldId id="483" r:id="rId13"/>
    <p:sldId id="422" r:id="rId14"/>
    <p:sldId id="429" r:id="rId15"/>
    <p:sldId id="462" r:id="rId16"/>
    <p:sldId id="463" r:id="rId17"/>
    <p:sldId id="484" r:id="rId18"/>
    <p:sldId id="419" r:id="rId19"/>
    <p:sldId id="480" r:id="rId20"/>
    <p:sldId id="466" r:id="rId21"/>
    <p:sldId id="470" r:id="rId22"/>
    <p:sldId id="432" r:id="rId23"/>
    <p:sldId id="468" r:id="rId24"/>
    <p:sldId id="421" r:id="rId25"/>
    <p:sldId id="423" r:id="rId26"/>
    <p:sldId id="481" r:id="rId27"/>
    <p:sldId id="495" r:id="rId28"/>
    <p:sldId id="499" r:id="rId29"/>
    <p:sldId id="485" r:id="rId30"/>
    <p:sldId id="431" r:id="rId31"/>
    <p:sldId id="426" r:id="rId32"/>
    <p:sldId id="500" r:id="rId33"/>
    <p:sldId id="477" r:id="rId34"/>
    <p:sldId id="472" r:id="rId35"/>
    <p:sldId id="476" r:id="rId36"/>
    <p:sldId id="459" r:id="rId37"/>
    <p:sldId id="440" r:id="rId38"/>
    <p:sldId id="451" r:id="rId39"/>
    <p:sldId id="488" r:id="rId40"/>
    <p:sldId id="450" r:id="rId41"/>
    <p:sldId id="458" r:id="rId42"/>
    <p:sldId id="490" r:id="rId43"/>
    <p:sldId id="461" r:id="rId44"/>
    <p:sldId id="482" r:id="rId45"/>
    <p:sldId id="427" r:id="rId46"/>
    <p:sldId id="487" r:id="rId47"/>
    <p:sldId id="453" r:id="rId48"/>
    <p:sldId id="489" r:id="rId49"/>
    <p:sldId id="493" r:id="rId50"/>
    <p:sldId id="494" r:id="rId51"/>
    <p:sldId id="416" r:id="rId52"/>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
          <p15:clr>
            <a:srgbClr val="A4A3A4"/>
          </p15:clr>
        </p15:guide>
        <p15:guide id="2" pos="2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0000"/>
    <a:srgbClr val="F68B1F"/>
    <a:srgbClr val="000000"/>
    <a:srgbClr val="DAEEF4"/>
    <a:srgbClr val="D9D9D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6" autoAdjust="0"/>
    <p:restoredTop sz="90880" autoAdjust="0"/>
  </p:normalViewPr>
  <p:slideViewPr>
    <p:cSldViewPr snapToGrid="0" snapToObjects="1">
      <p:cViewPr>
        <p:scale>
          <a:sx n="129" d="100"/>
          <a:sy n="129" d="100"/>
        </p:scale>
        <p:origin x="-16" y="-1192"/>
      </p:cViewPr>
      <p:guideLst>
        <p:guide orient="horz" pos="429"/>
        <p:guide pos="2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6A37A1C7-7CD7-4EC5-8D40-711AE8DBB737}" type="datetimeFigureOut">
              <a:rPr lang="en-US" smtClean="0"/>
              <a:pPr/>
              <a:t>10/25/16</a:t>
            </a:fld>
            <a:endParaRPr lang="en-US"/>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CE58F5AD-AB3A-49D9-BCF1-11AE5EFBE287}" type="slidenum">
              <a:rPr lang="en-US" smtClean="0"/>
              <a:pPr/>
              <a:t>‹#›</a:t>
            </a:fld>
            <a:endParaRPr lang="en-US"/>
          </a:p>
        </p:txBody>
      </p:sp>
    </p:spTree>
    <p:extLst>
      <p:ext uri="{BB962C8B-B14F-4D97-AF65-F5344CB8AC3E}">
        <p14:creationId xmlns:p14="http://schemas.microsoft.com/office/powerpoint/2010/main" val="3301392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58F5AD-AB3A-49D9-BCF1-11AE5EFBE287}" type="slidenum">
              <a:rPr lang="en-US" smtClean="0"/>
              <a:pPr/>
              <a:t>1</a:t>
            </a:fld>
            <a:endParaRPr lang="en-US"/>
          </a:p>
        </p:txBody>
      </p:sp>
    </p:spTree>
    <p:extLst>
      <p:ext uri="{BB962C8B-B14F-4D97-AF65-F5344CB8AC3E}">
        <p14:creationId xmlns:p14="http://schemas.microsoft.com/office/powerpoint/2010/main" val="127818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15</a:t>
            </a:fld>
            <a:endParaRPr lang="en-US"/>
          </a:p>
        </p:txBody>
      </p:sp>
    </p:spTree>
    <p:extLst>
      <p:ext uri="{BB962C8B-B14F-4D97-AF65-F5344CB8AC3E}">
        <p14:creationId xmlns:p14="http://schemas.microsoft.com/office/powerpoint/2010/main" val="149592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uses least squares to regress a small window of your data onto a polynomial, then uses the polynomial to estimate the point in the center of the window. Finally the window is shifted forward by one data point and the process repeats. This continues until every point has been optimally adjusted relative to its neighbors. </a:t>
            </a:r>
            <a:endParaRPr lang="en-US" dirty="0"/>
          </a:p>
        </p:txBody>
      </p:sp>
      <p:sp>
        <p:nvSpPr>
          <p:cNvPr id="4" name="Slide Number Placeholder 3"/>
          <p:cNvSpPr>
            <a:spLocks noGrp="1"/>
          </p:cNvSpPr>
          <p:nvPr>
            <p:ph type="sldNum" sz="quarter" idx="10"/>
          </p:nvPr>
        </p:nvSpPr>
        <p:spPr/>
        <p:txBody>
          <a:bodyPr/>
          <a:lstStyle/>
          <a:p>
            <a:fld id="{CE58F5AD-AB3A-49D9-BCF1-11AE5EFBE287}" type="slidenum">
              <a:rPr lang="en-US" smtClean="0"/>
              <a:pPr/>
              <a:t>17</a:t>
            </a:fld>
            <a:endParaRPr lang="en-US"/>
          </a:p>
        </p:txBody>
      </p:sp>
    </p:spTree>
    <p:extLst>
      <p:ext uri="{BB962C8B-B14F-4D97-AF65-F5344CB8AC3E}">
        <p14:creationId xmlns:p14="http://schemas.microsoft.com/office/powerpoint/2010/main" val="738928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18</a:t>
            </a:fld>
            <a:endParaRPr lang="en-US"/>
          </a:p>
        </p:txBody>
      </p:sp>
    </p:spTree>
    <p:extLst>
      <p:ext uri="{BB962C8B-B14F-4D97-AF65-F5344CB8AC3E}">
        <p14:creationId xmlns:p14="http://schemas.microsoft.com/office/powerpoint/2010/main" val="192847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20</a:t>
            </a:fld>
            <a:endParaRPr lang="en-US"/>
          </a:p>
        </p:txBody>
      </p:sp>
    </p:spTree>
    <p:extLst>
      <p:ext uri="{BB962C8B-B14F-4D97-AF65-F5344CB8AC3E}">
        <p14:creationId xmlns:p14="http://schemas.microsoft.com/office/powerpoint/2010/main" val="3459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21</a:t>
            </a:fld>
            <a:endParaRPr lang="en-US"/>
          </a:p>
        </p:txBody>
      </p:sp>
    </p:spTree>
    <p:extLst>
      <p:ext uri="{BB962C8B-B14F-4D97-AF65-F5344CB8AC3E}">
        <p14:creationId xmlns:p14="http://schemas.microsoft.com/office/powerpoint/2010/main" val="176507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23</a:t>
            </a:fld>
            <a:endParaRPr lang="en-US"/>
          </a:p>
        </p:txBody>
      </p:sp>
    </p:spTree>
    <p:extLst>
      <p:ext uri="{BB962C8B-B14F-4D97-AF65-F5344CB8AC3E}">
        <p14:creationId xmlns:p14="http://schemas.microsoft.com/office/powerpoint/2010/main" val="145478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24</a:t>
            </a:fld>
            <a:endParaRPr lang="en-US"/>
          </a:p>
        </p:txBody>
      </p:sp>
    </p:spTree>
    <p:extLst>
      <p:ext uri="{BB962C8B-B14F-4D97-AF65-F5344CB8AC3E}">
        <p14:creationId xmlns:p14="http://schemas.microsoft.com/office/powerpoint/2010/main" val="147980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58F5AD-AB3A-49D9-BCF1-11AE5EFBE287}" type="slidenum">
              <a:rPr lang="en-US" smtClean="0"/>
              <a:pPr/>
              <a:t>25</a:t>
            </a:fld>
            <a:endParaRPr lang="en-US"/>
          </a:p>
        </p:txBody>
      </p:sp>
    </p:spTree>
    <p:extLst>
      <p:ext uri="{BB962C8B-B14F-4D97-AF65-F5344CB8AC3E}">
        <p14:creationId xmlns:p14="http://schemas.microsoft.com/office/powerpoint/2010/main" val="70546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26</a:t>
            </a:fld>
            <a:endParaRPr lang="en-US"/>
          </a:p>
        </p:txBody>
      </p:sp>
    </p:spTree>
    <p:extLst>
      <p:ext uri="{BB962C8B-B14F-4D97-AF65-F5344CB8AC3E}">
        <p14:creationId xmlns:p14="http://schemas.microsoft.com/office/powerpoint/2010/main" val="1320808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Classifiers, rules</a:t>
            </a:r>
            <a:endParaRPr lang="en-US" dirty="0"/>
          </a:p>
        </p:txBody>
      </p:sp>
      <p:sp>
        <p:nvSpPr>
          <p:cNvPr id="4" name="Slide Number Placeholder 3"/>
          <p:cNvSpPr>
            <a:spLocks noGrp="1"/>
          </p:cNvSpPr>
          <p:nvPr>
            <p:ph type="sldNum" sz="quarter" idx="10"/>
          </p:nvPr>
        </p:nvSpPr>
        <p:spPr/>
        <p:txBody>
          <a:bodyPr/>
          <a:lstStyle/>
          <a:p>
            <a:fld id="{4124DFC6-178E-479E-9B8D-043BD5F2D703}" type="slidenum">
              <a:rPr lang="en-US" smtClean="0"/>
              <a:t>28</a:t>
            </a:fld>
            <a:endParaRPr lang="en-US"/>
          </a:p>
        </p:txBody>
      </p:sp>
    </p:spTree>
    <p:extLst>
      <p:ext uri="{BB962C8B-B14F-4D97-AF65-F5344CB8AC3E}">
        <p14:creationId xmlns:p14="http://schemas.microsoft.com/office/powerpoint/2010/main" val="5107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4</a:t>
            </a:fld>
            <a:endParaRPr lang="en-US"/>
          </a:p>
        </p:txBody>
      </p:sp>
    </p:spTree>
    <p:extLst>
      <p:ext uri="{BB962C8B-B14F-4D97-AF65-F5344CB8AC3E}">
        <p14:creationId xmlns:p14="http://schemas.microsoft.com/office/powerpoint/2010/main" val="2133496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29</a:t>
            </a:fld>
            <a:endParaRPr lang="en-US"/>
          </a:p>
        </p:txBody>
      </p:sp>
    </p:spTree>
    <p:extLst>
      <p:ext uri="{BB962C8B-B14F-4D97-AF65-F5344CB8AC3E}">
        <p14:creationId xmlns:p14="http://schemas.microsoft.com/office/powerpoint/2010/main" val="161982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30</a:t>
            </a:fld>
            <a:endParaRPr lang="en-US"/>
          </a:p>
        </p:txBody>
      </p:sp>
    </p:spTree>
    <p:extLst>
      <p:ext uri="{BB962C8B-B14F-4D97-AF65-F5344CB8AC3E}">
        <p14:creationId xmlns:p14="http://schemas.microsoft.com/office/powerpoint/2010/main" val="742867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31</a:t>
            </a:fld>
            <a:endParaRPr lang="en-US"/>
          </a:p>
        </p:txBody>
      </p:sp>
    </p:spTree>
    <p:extLst>
      <p:ext uri="{BB962C8B-B14F-4D97-AF65-F5344CB8AC3E}">
        <p14:creationId xmlns:p14="http://schemas.microsoft.com/office/powerpoint/2010/main" val="2053329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33</a:t>
            </a:fld>
            <a:endParaRPr lang="en-US"/>
          </a:p>
        </p:txBody>
      </p:sp>
    </p:spTree>
    <p:extLst>
      <p:ext uri="{BB962C8B-B14F-4D97-AF65-F5344CB8AC3E}">
        <p14:creationId xmlns:p14="http://schemas.microsoft.com/office/powerpoint/2010/main" val="255035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34</a:t>
            </a:fld>
            <a:endParaRPr lang="en-US"/>
          </a:p>
        </p:txBody>
      </p:sp>
    </p:spTree>
    <p:extLst>
      <p:ext uri="{BB962C8B-B14F-4D97-AF65-F5344CB8AC3E}">
        <p14:creationId xmlns:p14="http://schemas.microsoft.com/office/powerpoint/2010/main" val="2097620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35</a:t>
            </a:fld>
            <a:endParaRPr lang="en-US"/>
          </a:p>
        </p:txBody>
      </p:sp>
    </p:spTree>
    <p:extLst>
      <p:ext uri="{BB962C8B-B14F-4D97-AF65-F5344CB8AC3E}">
        <p14:creationId xmlns:p14="http://schemas.microsoft.com/office/powerpoint/2010/main" val="613914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36</a:t>
            </a:fld>
            <a:endParaRPr lang="en-US"/>
          </a:p>
        </p:txBody>
      </p:sp>
    </p:spTree>
    <p:extLst>
      <p:ext uri="{BB962C8B-B14F-4D97-AF65-F5344CB8AC3E}">
        <p14:creationId xmlns:p14="http://schemas.microsoft.com/office/powerpoint/2010/main" val="3986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38</a:t>
            </a:fld>
            <a:endParaRPr lang="en-US"/>
          </a:p>
        </p:txBody>
      </p:sp>
    </p:spTree>
    <p:extLst>
      <p:ext uri="{BB962C8B-B14F-4D97-AF65-F5344CB8AC3E}">
        <p14:creationId xmlns:p14="http://schemas.microsoft.com/office/powerpoint/2010/main" val="997421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40</a:t>
            </a:fld>
            <a:endParaRPr lang="en-US"/>
          </a:p>
        </p:txBody>
      </p:sp>
    </p:spTree>
    <p:extLst>
      <p:ext uri="{BB962C8B-B14F-4D97-AF65-F5344CB8AC3E}">
        <p14:creationId xmlns:p14="http://schemas.microsoft.com/office/powerpoint/2010/main" val="430154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44</a:t>
            </a:fld>
            <a:endParaRPr lang="en-US"/>
          </a:p>
        </p:txBody>
      </p:sp>
    </p:spTree>
    <p:extLst>
      <p:ext uri="{BB962C8B-B14F-4D97-AF65-F5344CB8AC3E}">
        <p14:creationId xmlns:p14="http://schemas.microsoft.com/office/powerpoint/2010/main" val="40205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6</a:t>
            </a:fld>
            <a:endParaRPr lang="en-US"/>
          </a:p>
        </p:txBody>
      </p:sp>
    </p:spTree>
    <p:extLst>
      <p:ext uri="{BB962C8B-B14F-4D97-AF65-F5344CB8AC3E}">
        <p14:creationId xmlns:p14="http://schemas.microsoft.com/office/powerpoint/2010/main" val="114261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7</a:t>
            </a:fld>
            <a:endParaRPr lang="en-US"/>
          </a:p>
        </p:txBody>
      </p:sp>
    </p:spTree>
    <p:extLst>
      <p:ext uri="{BB962C8B-B14F-4D97-AF65-F5344CB8AC3E}">
        <p14:creationId xmlns:p14="http://schemas.microsoft.com/office/powerpoint/2010/main" val="11571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8</a:t>
            </a:fld>
            <a:endParaRPr lang="en-US"/>
          </a:p>
        </p:txBody>
      </p:sp>
    </p:spTree>
    <p:extLst>
      <p:ext uri="{BB962C8B-B14F-4D97-AF65-F5344CB8AC3E}">
        <p14:creationId xmlns:p14="http://schemas.microsoft.com/office/powerpoint/2010/main" val="214687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9</a:t>
            </a:fld>
            <a:endParaRPr lang="en-US"/>
          </a:p>
        </p:txBody>
      </p:sp>
    </p:spTree>
    <p:extLst>
      <p:ext uri="{BB962C8B-B14F-4D97-AF65-F5344CB8AC3E}">
        <p14:creationId xmlns:p14="http://schemas.microsoft.com/office/powerpoint/2010/main" val="53940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58F5AD-AB3A-49D9-BCF1-11AE5EFBE287}" type="slidenum">
              <a:rPr lang="en-US" smtClean="0"/>
              <a:pPr/>
              <a:t>10</a:t>
            </a:fld>
            <a:endParaRPr lang="en-US"/>
          </a:p>
        </p:txBody>
      </p:sp>
    </p:spTree>
    <p:extLst>
      <p:ext uri="{BB962C8B-B14F-4D97-AF65-F5344CB8AC3E}">
        <p14:creationId xmlns:p14="http://schemas.microsoft.com/office/powerpoint/2010/main" val="164376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11</a:t>
            </a:fld>
            <a:endParaRPr lang="en-US"/>
          </a:p>
        </p:txBody>
      </p:sp>
    </p:spTree>
    <p:extLst>
      <p:ext uri="{BB962C8B-B14F-4D97-AF65-F5344CB8AC3E}">
        <p14:creationId xmlns:p14="http://schemas.microsoft.com/office/powerpoint/2010/main" val="118801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8F5AD-AB3A-49D9-BCF1-11AE5EFBE287}" type="slidenum">
              <a:rPr lang="en-US" smtClean="0"/>
              <a:pPr/>
              <a:t>12</a:t>
            </a:fld>
            <a:endParaRPr lang="en-US"/>
          </a:p>
        </p:txBody>
      </p:sp>
    </p:spTree>
    <p:extLst>
      <p:ext uri="{BB962C8B-B14F-4D97-AF65-F5344CB8AC3E}">
        <p14:creationId xmlns:p14="http://schemas.microsoft.com/office/powerpoint/2010/main" val="170993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 Id="rId3" Type="http://schemas.openxmlformats.org/officeDocument/2006/relationships/image" Target="../media/image13.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emf"/><Relationship Id="rId3" Type="http://schemas.openxmlformats.org/officeDocument/2006/relationships/image" Target="../media/image17.em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eg"/><Relationship Id="rId3" Type="http://schemas.openxmlformats.org/officeDocument/2006/relationships/image" Target="../media/image17.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eg"/><Relationship Id="rId3" Type="http://schemas.openxmlformats.org/officeDocument/2006/relationships/image" Target="../media/image1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e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e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e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 Id="rId3" Type="http://schemas.openxmlformats.org/officeDocument/2006/relationships/image" Target="../media/image13.emf"/></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emf"/></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emf"/><Relationship Id="rId3" Type="http://schemas.openxmlformats.org/officeDocument/2006/relationships/image" Target="../media/image17.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7.em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8"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947412"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9241868"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921221" y="6719451"/>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3724578"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6559404"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userDrawn="1"/>
        </p:nvSpPr>
        <p:spPr>
          <a:xfrm rot="10800000" flipH="1">
            <a:off x="454966" y="6708753"/>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10714877" y="8318269"/>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10880165"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5026566"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2"/>
            <a:ext cx="5488498" cy="3020519"/>
          </a:xfrm>
        </p:spPr>
        <p:txBody>
          <a:bodyPr vert="horz" lIns="82292" tIns="45719" rIns="82292" bIns="45719" rtlCol="0" anchor="ctr"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254412112"/>
      </p:ext>
    </p:extLst>
  </p:cSld>
  <p:clrMapOvr>
    <a:masterClrMapping/>
  </p:clrMapOvr>
  <p:transition>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7" y="4279394"/>
            <a:ext cx="6244863" cy="384175"/>
          </a:xfrm>
        </p:spPr>
        <p:txBody>
          <a:bodyPr vert="horz" lIns="91436" tIns="45719" rIns="91436" bIns="45719" rtlCol="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78187" y="3282697"/>
            <a:ext cx="6281773" cy="1022351"/>
          </a:xfrm>
        </p:spPr>
        <p:txBody>
          <a:bodyPr vert="horz" lIns="82292" tIns="45719" rIns="82292" bIns="45719" rtlCol="0" anchor="b"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1" name="Picture Placeholder 30"/>
          <p:cNvSpPr>
            <a:spLocks noGrp="1"/>
          </p:cNvSpPr>
          <p:nvPr>
            <p:ph type="pic" sz="quarter" idx="10" hasCustomPrompt="1"/>
          </p:nvPr>
        </p:nvSpPr>
        <p:spPr>
          <a:xfrm>
            <a:off x="7385245" y="1917700"/>
            <a:ext cx="3567771" cy="2889251"/>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4" y="301884"/>
            <a:ext cx="921133" cy="491083"/>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Tree>
    <p:extLst>
      <p:ext uri="{BB962C8B-B14F-4D97-AF65-F5344CB8AC3E}">
        <p14:creationId xmlns:p14="http://schemas.microsoft.com/office/powerpoint/2010/main" val="260407886"/>
      </p:ext>
    </p:extLst>
  </p:cSld>
  <p:clrMapOvr>
    <a:masterClrMapping/>
  </p:clrMapOvr>
  <p:transition>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2"/>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smtClean="0">
              <a:solidFill>
                <a:srgbClr val="FFFFFF"/>
              </a:solidFill>
              <a:latin typeface="Aria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8"/>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0" name="Rounded Rectangle 9"/>
          <p:cNvSpPr/>
          <p:nvPr userDrawn="1"/>
        </p:nvSpPr>
        <p:spPr>
          <a:xfrm>
            <a:off x="0" y="-6452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1" name="Rounded Rectangle 10"/>
          <p:cNvSpPr/>
          <p:nvPr userDrawn="1"/>
        </p:nvSpPr>
        <p:spPr>
          <a:xfrm rot="10800000">
            <a:off x="1351371" y="-64521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2" name="Rounded Rectangle 11"/>
          <p:cNvSpPr/>
          <p:nvPr/>
        </p:nvSpPr>
        <p:spPr>
          <a:xfrm>
            <a:off x="8498613" y="17111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3" name="Rounded Rectangle 12"/>
          <p:cNvSpPr/>
          <p:nvPr/>
        </p:nvSpPr>
        <p:spPr>
          <a:xfrm>
            <a:off x="10804455" y="8348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4" name="Rounded Rectangle 13"/>
          <p:cNvSpPr/>
          <p:nvPr/>
        </p:nvSpPr>
        <p:spPr>
          <a:xfrm rot="10800000">
            <a:off x="4047043" y="-337764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591" indent="-228591">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9"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Text Placeholder 4"/>
          <p:cNvSpPr>
            <a:spLocks noGrp="1"/>
          </p:cNvSpPr>
          <p:nvPr>
            <p:ph type="body" sz="quarter" idx="11" hasCustomPrompt="1"/>
          </p:nvPr>
        </p:nvSpPr>
        <p:spPr>
          <a:xfrm>
            <a:off x="534776" y="5358903"/>
            <a:ext cx="11429936" cy="614363"/>
          </a:xfrm>
        </p:spPr>
        <p:txBody>
          <a:bodyPr vert="horz" lIns="91436" tIns="45719" rIns="91436" bIns="45719"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33076019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3" name="Rectangle 22"/>
          <p:cNvSpPr/>
          <p:nvPr userDrawn="1"/>
        </p:nvSpPr>
        <p:spPr>
          <a:xfrm>
            <a:off x="2521843" y="4794353"/>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9"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1272052520"/>
      </p:ext>
    </p:extLst>
  </p:cSld>
  <p:clrMapOvr>
    <a:masterClrMapping/>
  </p:clrMapOvr>
  <p:transition>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361" rtl="0" eaLnBrk="1" fontAlgn="auto" latinLnBrk="0" hangingPunct="1">
              <a:lnSpc>
                <a:spcPct val="80000"/>
              </a:lnSpc>
              <a:spcBef>
                <a:spcPct val="0"/>
              </a:spcBef>
              <a:spcAft>
                <a:spcPts val="0"/>
              </a:spcAft>
              <a:buClrTx/>
              <a:buSzTx/>
              <a:buFontTx/>
              <a:buNone/>
              <a:tabLst/>
              <a:defRPr sz="55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493972954"/>
      </p:ext>
    </p:extLst>
  </p:cSld>
  <p:clrMapOvr>
    <a:masterClrMapping/>
  </p:clrMapOvr>
  <p:transition>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4"/>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247755979"/>
      </p:ext>
    </p:extLst>
  </p:cSld>
  <p:clrMapOvr>
    <a:masterClrMapping/>
  </p:clrMapOvr>
  <p:transition>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50"/>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Picture Placeholder 25"/>
          <p:cNvSpPr>
            <a:spLocks noGrp="1"/>
          </p:cNvSpPr>
          <p:nvPr>
            <p:ph type="pic" sz="quarter" idx="11" hasCustomPrompt="1"/>
          </p:nvPr>
        </p:nvSpPr>
        <p:spPr>
          <a:xfrm>
            <a:off x="4890714" y="311150"/>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50"/>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27654" y="311150"/>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1" name="Picture Placeholder 25"/>
          <p:cNvSpPr>
            <a:spLocks noGrp="1"/>
          </p:cNvSpPr>
          <p:nvPr>
            <p:ph type="pic" sz="quarter" idx="12" hasCustomPrompt="1"/>
          </p:nvPr>
        </p:nvSpPr>
        <p:spPr>
          <a:xfrm>
            <a:off x="9304020" y="311151"/>
            <a:ext cx="2451002"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3" y="3028951"/>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3" name="Picture Placeholder 25"/>
          <p:cNvSpPr>
            <a:spLocks noGrp="1"/>
          </p:cNvSpPr>
          <p:nvPr>
            <p:ph type="pic" sz="quarter" idx="13" hasCustomPrompt="1"/>
          </p:nvPr>
        </p:nvSpPr>
        <p:spPr>
          <a:xfrm>
            <a:off x="427654" y="3028951"/>
            <a:ext cx="338234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5" name="Picture Placeholder 25"/>
          <p:cNvSpPr>
            <a:spLocks noGrp="1"/>
          </p:cNvSpPr>
          <p:nvPr>
            <p:ph type="pic" sz="quarter" idx="14" hasCustomPrompt="1"/>
          </p:nvPr>
        </p:nvSpPr>
        <p:spPr>
          <a:xfrm>
            <a:off x="3876769" y="3028951"/>
            <a:ext cx="536995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60"/>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7" name="Picture Placeholder 25"/>
          <p:cNvSpPr>
            <a:spLocks noGrp="1"/>
          </p:cNvSpPr>
          <p:nvPr>
            <p:ph type="pic" sz="quarter" idx="15" hasCustomPrompt="1"/>
          </p:nvPr>
        </p:nvSpPr>
        <p:spPr>
          <a:xfrm>
            <a:off x="9304020" y="1676400"/>
            <a:ext cx="2451002" cy="344941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2"/>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9" name="Picture Placeholder 25"/>
          <p:cNvSpPr>
            <a:spLocks noGrp="1"/>
          </p:cNvSpPr>
          <p:nvPr>
            <p:ph type="pic" sz="quarter" idx="16" hasCustomPrompt="1"/>
          </p:nvPr>
        </p:nvSpPr>
        <p:spPr>
          <a:xfrm>
            <a:off x="9304020" y="5182962"/>
            <a:ext cx="2451002"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2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1"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88088881"/>
      </p:ext>
    </p:extLst>
  </p:cSld>
  <p:clrMapOvr>
    <a:masterClrMapping/>
  </p:clrMapOvr>
  <p:transition>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7"/>
            <a:ext cx="11299041" cy="607539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 name="Picture Placeholder 4"/>
          <p:cNvSpPr>
            <a:spLocks noGrp="1"/>
          </p:cNvSpPr>
          <p:nvPr>
            <p:ph type="pic" sz="quarter" idx="10" hasCustomPrompt="1"/>
          </p:nvPr>
        </p:nvSpPr>
        <p:spPr>
          <a:xfrm>
            <a:off x="444386" y="310898"/>
            <a:ext cx="11296883" cy="6054185"/>
          </a:xfrm>
          <a:ln>
            <a:solidFill>
              <a:schemeClr val="bg2"/>
            </a:solidFill>
          </a:ln>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303397058"/>
      </p:ext>
    </p:extLst>
  </p:cSld>
  <p:clrMapOvr>
    <a:masterClrMapping/>
  </p:clrMapOvr>
  <p:transition>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638810664"/>
      </p:ext>
    </p:extLst>
  </p:cSld>
  <p:clrMapOvr>
    <a:masterClrMapping/>
  </p:clrMapOvr>
  <p:transition>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5"/>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36" tIns="45719" rIns="91436" bIns="45719" rtlCol="0" anchor="ctr">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4" y="6096001"/>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Tree>
    <p:extLst>
      <p:ext uri="{BB962C8B-B14F-4D97-AF65-F5344CB8AC3E}">
        <p14:creationId xmlns:p14="http://schemas.microsoft.com/office/powerpoint/2010/main" val="1412046152"/>
      </p:ext>
    </p:extLst>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4"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ext Placeholder 15"/>
          <p:cNvSpPr>
            <a:spLocks noGrp="1"/>
          </p:cNvSpPr>
          <p:nvPr>
            <p:ph type="body" sz="quarter" idx="13" hasCustomPrompt="1"/>
          </p:nvPr>
        </p:nvSpPr>
        <p:spPr>
          <a:xfrm>
            <a:off x="6428232" y="310896"/>
            <a:ext cx="5193792" cy="841248"/>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4"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5"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1533271516"/>
      </p:ext>
    </p:extLst>
  </p:cSld>
  <p:clrMapOvr>
    <a:masterClrMapping/>
  </p:clrMapOvr>
  <p:transition>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5" name="Freeform 34"/>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13685532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20" name="Rectangle 19"/>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21" name="Freeform 20"/>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2" name="Freeform 21"/>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3" name="Freeform 22"/>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4" name="Freeform 23"/>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6" name="Freeform 25"/>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7" name="Freeform 26"/>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8" name="Freeform 27"/>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9" name="Freeform 28"/>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0" name="Freeform 29"/>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1" name="Freeform 30"/>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2" name="Freeform 31"/>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3" name="Freeform 32"/>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28071565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9" name="Freeform 48"/>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3124505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35" name="Rectangle 34"/>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50" name="Freeform 49"/>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7691487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pic>
        <p:nvPicPr>
          <p:cNvPr id="634" name="Picture 633" descr="background_transparency_spectrum.png"/>
          <p:cNvPicPr>
            <a:picLocks noChangeAspect="1"/>
          </p:cNvPicPr>
          <p:nvPr userDrawn="1"/>
        </p:nvPicPr>
        <p:blipFill>
          <a:blip r:embed="rId2" cstate="print"/>
          <a:srcRect b="72108"/>
          <a:stretch>
            <a:fillRect/>
          </a:stretch>
        </p:blipFill>
        <p:spPr>
          <a:xfrm>
            <a:off x="-43" y="1"/>
            <a:ext cx="12188889" cy="1084507"/>
          </a:xfrm>
          <a:prstGeom prst="rect">
            <a:avLst/>
          </a:prstGeom>
        </p:spPr>
      </p:pic>
      <p:grpSp>
        <p:nvGrpSpPr>
          <p:cNvPr id="3" name="Group 9"/>
          <p:cNvGrpSpPr/>
          <p:nvPr userDrawn="1"/>
        </p:nvGrpSpPr>
        <p:grpSpPr>
          <a:xfrm>
            <a:off x="20" y="925451"/>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316"/>
              <a:endParaRPr lang="en-US" sz="1900" dirty="0" smtClean="0">
                <a:solidFill>
                  <a:srgbClr val="0096D6"/>
                </a:solidFill>
                <a:latin typeface="Aria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316"/>
              <a:endParaRPr lang="en-US" sz="1900" dirty="0" smtClean="0">
                <a:solidFill>
                  <a:srgbClr val="0096D6"/>
                </a:solidFill>
                <a:latin typeface="Arial"/>
              </a:endParaRPr>
            </a:p>
          </p:txBody>
        </p:sp>
      </p:grpSp>
      <p:sp>
        <p:nvSpPr>
          <p:cNvPr id="7" name="Title 1"/>
          <p:cNvSpPr>
            <a:spLocks noGrp="1"/>
          </p:cNvSpPr>
          <p:nvPr>
            <p:ph type="title" hasCustomPrompt="1"/>
          </p:nvPr>
        </p:nvSpPr>
        <p:spPr>
          <a:xfrm>
            <a:off x="6" y="73396"/>
            <a:ext cx="12050630" cy="978725"/>
          </a:xfrm>
        </p:spPr>
        <p:txBody>
          <a:bodyPr vert="horz" lIns="45719" tIns="45716" rIns="45719" bIns="45716" rtlCol="0" anchor="ctr" anchorCtr="0">
            <a:noAutofit/>
          </a:bodyPr>
          <a:lstStyle>
            <a:lvl1pPr algn="ctr" defTabSz="914316" rtl="0" eaLnBrk="1" latinLnBrk="0" hangingPunct="1">
              <a:lnSpc>
                <a:spcPct val="80000"/>
              </a:lnSpc>
              <a:spcBef>
                <a:spcPct val="0"/>
              </a:spcBef>
              <a:buNone/>
              <a:defRPr lang="en-US" sz="3500" b="0" kern="1200" spc="0" baseline="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30709564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454" y="432000"/>
            <a:ext cx="1265798" cy="780288"/>
          </a:xfrm>
          <a:prstGeom prst="rect">
            <a:avLst/>
          </a:prstGeom>
        </p:spPr>
      </p:pic>
      <p:sp>
        <p:nvSpPr>
          <p:cNvPr id="16" name="Subtitle 2"/>
          <p:cNvSpPr>
            <a:spLocks noGrp="1"/>
          </p:cNvSpPr>
          <p:nvPr>
            <p:ph type="subTitle" idx="1" hasCustomPrompt="1"/>
          </p:nvPr>
        </p:nvSpPr>
        <p:spPr>
          <a:xfrm>
            <a:off x="625832" y="5057598"/>
            <a:ext cx="11059014"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061"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8" indent="0" algn="ctr">
              <a:buNone/>
              <a:defRPr>
                <a:solidFill>
                  <a:schemeClr val="tx1">
                    <a:tint val="75000"/>
                  </a:schemeClr>
                </a:solidFill>
              </a:defRPr>
            </a:lvl5pPr>
            <a:lvl6pPr marL="2285329" indent="0" algn="ctr">
              <a:buNone/>
              <a:defRPr>
                <a:solidFill>
                  <a:schemeClr val="tx1">
                    <a:tint val="75000"/>
                  </a:schemeClr>
                </a:solidFill>
              </a:defRPr>
            </a:lvl6pPr>
            <a:lvl7pPr marL="2742401" indent="0" algn="ctr">
              <a:buNone/>
              <a:defRPr>
                <a:solidFill>
                  <a:schemeClr val="tx1">
                    <a:tint val="75000"/>
                  </a:schemeClr>
                </a:solidFill>
              </a:defRPr>
            </a:lvl7pPr>
            <a:lvl8pPr marL="3199467" indent="0" algn="ctr">
              <a:buNone/>
              <a:defRPr>
                <a:solidFill>
                  <a:schemeClr val="tx1">
                    <a:tint val="75000"/>
                  </a:schemeClr>
                </a:solidFill>
              </a:defRPr>
            </a:lvl8pPr>
            <a:lvl9pPr marL="3656536"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625832" y="5377594"/>
            <a:ext cx="11059014"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625832" y="5697590"/>
            <a:ext cx="11059014"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617562" y="4281951"/>
            <a:ext cx="11067284"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304" indent="0">
              <a:buNone/>
              <a:defRPr/>
            </a:lvl2pPr>
            <a:lvl3pPr marL="569768" indent="0">
              <a:buNone/>
              <a:defRPr/>
            </a:lvl3pPr>
            <a:lvl4pPr marL="688805" indent="0">
              <a:buNone/>
              <a:defRPr/>
            </a:lvl4pPr>
            <a:lvl5pPr marL="801488" indent="0">
              <a:buNone/>
              <a:defRPr/>
            </a:lvl5pPr>
          </a:lstStyle>
          <a:p>
            <a:pPr lvl="0"/>
            <a:r>
              <a:rPr lang="en-GB" dirty="0" smtClean="0"/>
              <a:t>Subtitle Goes Here</a:t>
            </a:r>
          </a:p>
        </p:txBody>
      </p:sp>
      <p:sp>
        <p:nvSpPr>
          <p:cNvPr id="20" name="Title 1"/>
          <p:cNvSpPr>
            <a:spLocks noGrp="1"/>
          </p:cNvSpPr>
          <p:nvPr>
            <p:ph type="ctrTitle" hasCustomPrompt="1"/>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3353825949"/>
      </p:ext>
    </p:extLst>
  </p:cSld>
  <p:clrMapOvr>
    <a:masterClrMapping/>
  </p:clrMapOvr>
  <p:transition spd="slow">
    <p:wip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Title_Photo">
    <p:spTree>
      <p:nvGrpSpPr>
        <p:cNvPr id="1" name=""/>
        <p:cNvGrpSpPr/>
        <p:nvPr/>
      </p:nvGrpSpPr>
      <p:grpSpPr>
        <a:xfrm>
          <a:off x="0" y="0"/>
          <a:ext cx="0" cy="0"/>
          <a:chOff x="0" y="0"/>
          <a:chExt cx="0" cy="0"/>
        </a:xfrm>
      </p:grpSpPr>
      <p:pic>
        <p:nvPicPr>
          <p:cNvPr id="9" name="Picture Placeholder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 y="-3427"/>
            <a:ext cx="12197397" cy="6864857"/>
          </a:xfrm>
          <a:prstGeom prst="rect">
            <a:avLst/>
          </a:prstGeom>
        </p:spPr>
      </p:pic>
      <p:pic>
        <p:nvPicPr>
          <p:cNvPr id="15" name="Picture 8" descr="logo_black.ai"/>
          <p:cNvPicPr>
            <a:picLocks noChangeAspect="1"/>
          </p:cNvPicPr>
          <p:nvPr userDrawn="1"/>
        </p:nvPicPr>
        <p:blipFill>
          <a:blip r:embed="rId3">
            <a:alphaModFix amt="82000"/>
            <a:extLst>
              <a:ext uri="{28A0092B-C50C-407E-A947-70E740481C1C}">
                <a14:useLocalDpi xmlns:a14="http://schemas.microsoft.com/office/drawing/2010/main"/>
              </a:ext>
            </a:extLst>
          </a:blip>
          <a:srcRect/>
          <a:stretch>
            <a:fillRect/>
          </a:stretch>
        </p:blipFill>
        <p:spPr bwMode="auto">
          <a:xfrm>
            <a:off x="567120" y="427567"/>
            <a:ext cx="1265437" cy="781051"/>
          </a:xfrm>
          <a:prstGeom prst="rect">
            <a:avLst/>
          </a:prstGeom>
          <a:noFill/>
          <a:ln>
            <a:noFill/>
          </a:ln>
          <a:extLst>
            <a:ext uri="{909E8E84-426E-40dd-AFC4-6F175D3DCCD1}">
              <a14:hiddenFill xmlns:a14="http://schemas.microsoft.com/office/drawing/2010/main" xmlns="">
                <a:solidFill>
                  <a:srgbClr val="FFFFFF">
                    <a:alpha val="81960"/>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617562" y="4281951"/>
            <a:ext cx="11067284"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304" indent="0">
              <a:buNone/>
              <a:defRPr/>
            </a:lvl2pPr>
            <a:lvl3pPr marL="569768" indent="0">
              <a:buNone/>
              <a:defRPr/>
            </a:lvl3pPr>
            <a:lvl4pPr marL="688805" indent="0">
              <a:buNone/>
              <a:defRPr/>
            </a:lvl4pPr>
            <a:lvl5pPr marL="801488" indent="0">
              <a:buNone/>
              <a:defRPr/>
            </a:lvl5pPr>
          </a:lstStyle>
          <a:p>
            <a:pPr lvl="0"/>
            <a:r>
              <a:rPr lang="en-GB" dirty="0" smtClean="0"/>
              <a:t>Subtitle Goes Here</a:t>
            </a:r>
          </a:p>
        </p:txBody>
      </p:sp>
      <p:sp>
        <p:nvSpPr>
          <p:cNvPr id="10" name="Title 1"/>
          <p:cNvSpPr>
            <a:spLocks noGrp="1"/>
          </p:cNvSpPr>
          <p:nvPr>
            <p:ph type="ctrTitle" hasCustomPrompt="1"/>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smtClean="0"/>
              <a:t>Presentation Title Goes Here</a:t>
            </a:r>
            <a:endParaRPr lang="en-US" dirty="0"/>
          </a:p>
        </p:txBody>
      </p:sp>
      <p:sp>
        <p:nvSpPr>
          <p:cNvPr id="21" name="Subtitle 2"/>
          <p:cNvSpPr>
            <a:spLocks noGrp="1"/>
          </p:cNvSpPr>
          <p:nvPr>
            <p:ph type="subTitle" idx="1" hasCustomPrompt="1"/>
          </p:nvPr>
        </p:nvSpPr>
        <p:spPr>
          <a:xfrm>
            <a:off x="625832" y="5057598"/>
            <a:ext cx="11059014" cy="384175"/>
          </a:xfrm>
          <a:prstGeom prst="rect">
            <a:avLst/>
          </a:prstGeom>
        </p:spPr>
        <p:txBody>
          <a:bodyPr lIns="121872" tIns="60936" rIns="121872" bIns="60936" anchor="b" anchorCtr="0">
            <a:noAutofit/>
          </a:bodyPr>
          <a:lstStyle>
            <a:lvl1pPr marL="0" indent="0" algn="l">
              <a:buNone/>
              <a:defRPr sz="1900" b="0" i="0">
                <a:solidFill>
                  <a:srgbClr val="676767"/>
                </a:solidFill>
                <a:latin typeface="+mn-lt"/>
                <a:cs typeface="CiscoSans"/>
              </a:defRPr>
            </a:lvl1pPr>
            <a:lvl2pPr marL="457061"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8" indent="0" algn="ctr">
              <a:buNone/>
              <a:defRPr>
                <a:solidFill>
                  <a:schemeClr val="tx1">
                    <a:tint val="75000"/>
                  </a:schemeClr>
                </a:solidFill>
              </a:defRPr>
            </a:lvl5pPr>
            <a:lvl6pPr marL="2285329" indent="0" algn="ctr">
              <a:buNone/>
              <a:defRPr>
                <a:solidFill>
                  <a:schemeClr val="tx1">
                    <a:tint val="75000"/>
                  </a:schemeClr>
                </a:solidFill>
              </a:defRPr>
            </a:lvl6pPr>
            <a:lvl7pPr marL="2742401" indent="0" algn="ctr">
              <a:buNone/>
              <a:defRPr>
                <a:solidFill>
                  <a:schemeClr val="tx1">
                    <a:tint val="75000"/>
                  </a:schemeClr>
                </a:solidFill>
              </a:defRPr>
            </a:lvl7pPr>
            <a:lvl8pPr marL="3199467" indent="0" algn="ctr">
              <a:buNone/>
              <a:defRPr>
                <a:solidFill>
                  <a:schemeClr val="tx1">
                    <a:tint val="75000"/>
                  </a:schemeClr>
                </a:solidFill>
              </a:defRPr>
            </a:lvl8pPr>
            <a:lvl9pPr marL="3656536" indent="0" algn="ctr">
              <a:buNone/>
              <a:defRPr>
                <a:solidFill>
                  <a:schemeClr val="tx1">
                    <a:tint val="75000"/>
                  </a:schemeClr>
                </a:solidFill>
              </a:defRPr>
            </a:lvl9pPr>
          </a:lstStyle>
          <a:p>
            <a:r>
              <a:rPr lang="en-GB" dirty="0" smtClean="0"/>
              <a:t>Speaker Name</a:t>
            </a:r>
            <a:endParaRPr lang="en-US" dirty="0"/>
          </a:p>
        </p:txBody>
      </p:sp>
      <p:sp>
        <p:nvSpPr>
          <p:cNvPr id="22" name="Text Placeholder 38"/>
          <p:cNvSpPr>
            <a:spLocks noGrp="1"/>
          </p:cNvSpPr>
          <p:nvPr>
            <p:ph type="body" sz="quarter" idx="11" hasCustomPrompt="1"/>
          </p:nvPr>
        </p:nvSpPr>
        <p:spPr>
          <a:xfrm>
            <a:off x="625832" y="5377594"/>
            <a:ext cx="11059014" cy="384175"/>
          </a:xfrm>
          <a:prstGeom prst="rect">
            <a:avLst/>
          </a:prstGeom>
        </p:spPr>
        <p:txBody>
          <a:bodyPr lIns="121872" tIns="60936" rIns="121872" bIns="60936"/>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Speaker Title</a:t>
            </a:r>
          </a:p>
        </p:txBody>
      </p:sp>
      <p:sp>
        <p:nvSpPr>
          <p:cNvPr id="23" name="Text Placeholder 40"/>
          <p:cNvSpPr>
            <a:spLocks noGrp="1"/>
          </p:cNvSpPr>
          <p:nvPr>
            <p:ph type="body" sz="quarter" idx="12" hasCustomPrompt="1"/>
          </p:nvPr>
        </p:nvSpPr>
        <p:spPr>
          <a:xfrm>
            <a:off x="625832" y="5697590"/>
            <a:ext cx="11059014" cy="384175"/>
          </a:xfrm>
          <a:prstGeom prst="rect">
            <a:avLst/>
          </a:prstGeom>
        </p:spPr>
        <p:txBody>
          <a:bodyPr lIns="121872" tIns="60936" rIns="121872" bIns="60936"/>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Date</a:t>
            </a:r>
          </a:p>
        </p:txBody>
      </p:sp>
    </p:spTree>
    <p:extLst>
      <p:ext uri="{BB962C8B-B14F-4D97-AF65-F5344CB8AC3E}">
        <p14:creationId xmlns:p14="http://schemas.microsoft.com/office/powerpoint/2010/main" val="841595260"/>
      </p:ext>
    </p:extLst>
  </p:cSld>
  <p:clrMapOvr>
    <a:masterClrMapping/>
  </p:clrMapOvr>
  <p:transition spd="slow">
    <p:wip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6" tIns="45709" rIns="91416" bIns="45709" anchor="ctr"/>
          <a:lstStyle/>
          <a:p>
            <a:pPr defTabSz="609493" fontAlgn="base">
              <a:spcBef>
                <a:spcPct val="0"/>
              </a:spcBef>
              <a:spcAft>
                <a:spcPct val="0"/>
              </a:spcAft>
            </a:pPr>
            <a:endParaRPr lang="en-US">
              <a:solidFill>
                <a:srgbClr val="676767"/>
              </a:solidFill>
              <a:latin typeface="Arial" charset="0"/>
              <a:ea typeface="ＭＳ Ｐゴシック" charset="0"/>
              <a:cs typeface="ＭＳ Ｐゴシック" charset="0"/>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6" tIns="45709" rIns="91416" bIns="45709" anchor="ctr"/>
          <a:lstStyle/>
          <a:p>
            <a:pPr defTabSz="609493" fontAlgn="base">
              <a:spcBef>
                <a:spcPct val="0"/>
              </a:spcBef>
              <a:spcAft>
                <a:spcPct val="0"/>
              </a:spcAft>
            </a:pPr>
            <a:endParaRPr lang="en-US">
              <a:solidFill>
                <a:srgbClr val="676767"/>
              </a:solidFill>
              <a:latin typeface="Arial" charset="0"/>
              <a:ea typeface="ＭＳ Ｐゴシック" charset="0"/>
              <a:cs typeface="ＭＳ Ｐゴシック" charset="0"/>
            </a:endParaRPr>
          </a:p>
        </p:txBody>
      </p:sp>
      <p:sp>
        <p:nvSpPr>
          <p:cNvPr id="3" name="Subtitle 2"/>
          <p:cNvSpPr>
            <a:spLocks noGrp="1"/>
          </p:cNvSpPr>
          <p:nvPr>
            <p:ph type="subTitle" idx="1" hasCustomPrompt="1"/>
          </p:nvPr>
        </p:nvSpPr>
        <p:spPr>
          <a:xfrm>
            <a:off x="666380" y="4279401"/>
            <a:ext cx="6244863" cy="384175"/>
          </a:xfrm>
          <a:prstGeom prst="rect">
            <a:avLst/>
          </a:prstGeom>
        </p:spPr>
        <p:txBody>
          <a:bodyPr vert="horz" lIns="91416" tIns="45709" rIns="91416" bIns="45709" rtlCol="0">
            <a:noAutofit/>
          </a:bodyPr>
          <a:lstStyle>
            <a:lvl1pPr marL="0" indent="0" algn="l" defTabSz="914171"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pPr lvl="0"/>
            <a:r>
              <a:rPr lang="en-GB" dirty="0" smtClean="0"/>
              <a:t>Presenter Name and Title Go Here</a:t>
            </a:r>
            <a:endParaRPr lang="en-US" dirty="0"/>
          </a:p>
        </p:txBody>
      </p:sp>
      <p:sp>
        <p:nvSpPr>
          <p:cNvPr id="2" name="Title 1"/>
          <p:cNvSpPr>
            <a:spLocks noGrp="1"/>
          </p:cNvSpPr>
          <p:nvPr>
            <p:ph type="ctrTitle" hasCustomPrompt="1"/>
          </p:nvPr>
        </p:nvSpPr>
        <p:spPr>
          <a:xfrm>
            <a:off x="612541" y="3282703"/>
            <a:ext cx="6281773" cy="1022351"/>
          </a:xfrm>
        </p:spPr>
        <p:txBody>
          <a:bodyPr lIns="82272" tIns="45709" rIns="82272" bIns="45709" rtlCol="0" anchor="b">
            <a:noAutofit/>
          </a:bodyPr>
          <a:lstStyle>
            <a:lvl1pPr marL="0" indent="0" algn="l" defTabSz="914171"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smtClean="0"/>
              <a:t>Demo Title</a:t>
            </a:r>
            <a:endParaRPr lang="en-US" dirty="0"/>
          </a:p>
        </p:txBody>
      </p:sp>
      <p:sp>
        <p:nvSpPr>
          <p:cNvPr id="31" name="Picture Placeholder 30"/>
          <p:cNvSpPr>
            <a:spLocks noGrp="1"/>
          </p:cNvSpPr>
          <p:nvPr>
            <p:ph type="pic" sz="quarter" idx="10"/>
          </p:nvPr>
        </p:nvSpPr>
        <p:spPr>
          <a:xfrm>
            <a:off x="7385251" y="1917701"/>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4128699166"/>
      </p:ext>
    </p:extLst>
  </p:cSld>
  <p:clrMapOvr>
    <a:masterClrMapping/>
  </p:clrMapOvr>
  <p:transition spd="slow">
    <p:wip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5" name="Picture 4" descr="logo_black.ai"/>
          <p:cNvPicPr>
            <a:picLocks noChangeAspect="1"/>
          </p:cNvPicPr>
          <p:nvPr/>
        </p:nvPicPr>
        <p:blipFill>
          <a:blip r:embed="rId2" cstate="email">
            <a:duotone>
              <a:schemeClr val="bg2">
                <a:shade val="45000"/>
                <a:satMod val="135000"/>
              </a:schemeClr>
              <a:prstClr val="white"/>
            </a:duotone>
            <a:lum bright="100000" contrast="100000"/>
            <a:alphaModFix amt="60000"/>
            <a:extLst>
              <a:ext uri="{28A0092B-C50C-407E-A947-70E740481C1C}">
                <a14:useLocalDpi xmlns:a14="http://schemas.microsoft.com/office/drawing/2010/main"/>
              </a:ext>
            </a:extLst>
          </a:blip>
          <a:stretch>
            <a:fillRect/>
          </a:stretch>
        </p:blipFill>
        <p:spPr>
          <a:xfrm>
            <a:off x="632069" y="6167697"/>
            <a:ext cx="573565" cy="353568"/>
          </a:xfrm>
          <a:prstGeom prst="rect">
            <a:avLst/>
          </a:prstGeom>
          <a:noFill/>
          <a:ln>
            <a:noFill/>
          </a:ln>
        </p:spPr>
      </p:pic>
      <p:sp>
        <p:nvSpPr>
          <p:cNvPr id="6"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FFFFFF">
                    <a:alpha val="60000"/>
                  </a:srgbClr>
                </a:solidFill>
                <a:latin typeface="Arial"/>
                <a:ea typeface="ＭＳ Ｐゴシック" charset="0"/>
                <a:cs typeface="CiscoSans Thin"/>
              </a:rPr>
              <a:pPr algn="r" defTabSz="814183">
                <a:defRPr/>
              </a:pPr>
              <a:t>‹#›</a:t>
            </a:fld>
            <a:endParaRPr lang="en-US" sz="800" dirty="0">
              <a:solidFill>
                <a:srgbClr val="FFFFFF">
                  <a:alpha val="60000"/>
                </a:srgbClr>
              </a:solidFill>
              <a:latin typeface="Arial"/>
              <a:ea typeface="ＭＳ Ｐゴシック" charset="0"/>
              <a:cs typeface="CiscoSans Thin"/>
            </a:endParaRPr>
          </a:p>
        </p:txBody>
      </p:sp>
      <p:sp>
        <p:nvSpPr>
          <p:cNvPr id="8" name="Rectangle 4"/>
          <p:cNvSpPr>
            <a:spLocks noChangeArrowheads="1"/>
          </p:cNvSpPr>
          <p:nvPr userDrawn="1"/>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FFFFFF">
                    <a:alpha val="60000"/>
                  </a:srgbClr>
                </a:solidFill>
                <a:latin typeface="Aria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27967872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22"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4"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ext Placeholder 15"/>
          <p:cNvSpPr>
            <a:spLocks noGrp="1"/>
          </p:cNvSpPr>
          <p:nvPr>
            <p:ph type="body" sz="quarter" idx="13" hasCustomPrompt="1"/>
          </p:nvPr>
        </p:nvSpPr>
        <p:spPr>
          <a:xfrm>
            <a:off x="6126889" y="310896"/>
            <a:ext cx="5495135" cy="841248"/>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
        <p:nvSpPr>
          <p:cNvPr id="11" name="Text Placeholder 3"/>
          <p:cNvSpPr>
            <a:spLocks noGrp="1" noChangeAspect="1"/>
          </p:cNvSpPr>
          <p:nvPr>
            <p:ph type="body" sz="quarter" idx="10"/>
          </p:nvPr>
        </p:nvSpPr>
        <p:spPr>
          <a:xfrm>
            <a:off x="319536" y="1339746"/>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3"/>
          <p:cNvSpPr>
            <a:spLocks noGrp="1" noChangeAspect="1"/>
          </p:cNvSpPr>
          <p:nvPr>
            <p:ph type="body" sz="quarter" idx="14"/>
          </p:nvPr>
        </p:nvSpPr>
        <p:spPr>
          <a:xfrm>
            <a:off x="6126889" y="1339746"/>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9438964"/>
      </p:ext>
    </p:extLst>
  </p:cSld>
  <p:clrMapOvr>
    <a:masterClrMapping/>
  </p:clrMapOvr>
  <p:transition>
    <p:wipe dir="r"/>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2" tIns="45707" rIns="91412" bIns="45707" anchor="ctr"/>
          <a:lstStyle/>
          <a:p>
            <a:pPr defTabSz="609493" fontAlgn="base">
              <a:spcBef>
                <a:spcPct val="0"/>
              </a:spcBef>
              <a:spcAft>
                <a:spcPct val="0"/>
              </a:spcAft>
            </a:pPr>
            <a:endParaRPr lang="en-US">
              <a:solidFill>
                <a:srgbClr val="676767"/>
              </a:solidFill>
              <a:latin typeface="Arial" charset="0"/>
              <a:ea typeface="ＭＳ Ｐゴシック" charset="0"/>
              <a:cs typeface="ＭＳ Ｐゴシック" charset="0"/>
            </a:endParaRPr>
          </a:p>
        </p:txBody>
      </p:sp>
      <p:sp>
        <p:nvSpPr>
          <p:cNvPr id="4" name="Rectangle 6"/>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lIns="91412" tIns="45707" rIns="91412" bIns="45707" anchor="ctr"/>
          <a:lstStyle/>
          <a:p>
            <a:pPr defTabSz="609493" fontAlgn="base">
              <a:spcBef>
                <a:spcPct val="0"/>
              </a:spcBef>
              <a:spcAft>
                <a:spcPct val="0"/>
              </a:spcAft>
            </a:pPr>
            <a:endParaRPr lang="en-US">
              <a:solidFill>
                <a:srgbClr val="676767"/>
              </a:solidFill>
              <a:latin typeface="Arial" charset="0"/>
              <a:ea typeface="ＭＳ Ｐゴシック" charset="0"/>
              <a:cs typeface="ＭＳ Ｐゴシック" charset="0"/>
            </a:endParaRPr>
          </a:p>
        </p:txBody>
      </p:sp>
      <p:sp>
        <p:nvSpPr>
          <p:cNvPr id="7"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smtClean="0"/>
              <a:t>Section Title Goes Here</a:t>
            </a:r>
            <a:endParaRPr lang="en-US" dirty="0"/>
          </a:p>
        </p:txBody>
      </p:sp>
    </p:spTree>
    <p:extLst>
      <p:ext uri="{BB962C8B-B14F-4D97-AF65-F5344CB8AC3E}">
        <p14:creationId xmlns:p14="http://schemas.microsoft.com/office/powerpoint/2010/main" val="1272616221"/>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19" y="1797051"/>
            <a:ext cx="11037201" cy="4098595"/>
          </a:xfrm>
          <a:prstGeom prst="rect">
            <a:avLst/>
          </a:prstGeom>
        </p:spPr>
        <p:txBody>
          <a:bodyPr lIns="121872" tIns="60936" rIns="121872" bIns="60936">
            <a:noAutofit/>
          </a:bodyPr>
          <a:lstStyle>
            <a:lvl1pPr marL="380853" marR="0" indent="-380853" algn="ctr" defTabSz="609367"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05093179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72" tIns="60936" rIns="121872" bIns="60936">
            <a:noAutofit/>
          </a:bodyPr>
          <a:lstStyle>
            <a:lvl1pPr marL="374505" indent="-298337">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767819237"/>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72" tIns="60936" rIns="121872" bIns="60936">
            <a:noAutofit/>
          </a:bodyPr>
          <a:lstStyle>
            <a:lvl1pPr marL="76168"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19"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6" indent="0">
              <a:buClr>
                <a:schemeClr val="tx1"/>
              </a:buClr>
              <a:buSzPct val="80000"/>
              <a:buFont typeface="Arial"/>
              <a:buNone/>
              <a:defRPr sz="2100" b="0" i="0">
                <a:solidFill>
                  <a:srgbClr val="676767"/>
                </a:solidFill>
                <a:latin typeface="+mn-lt"/>
                <a:cs typeface="CiscoSans ExtraLight"/>
              </a:defRPr>
            </a:lvl3pPr>
            <a:lvl4pPr marL="985987" indent="0">
              <a:buClr>
                <a:schemeClr val="tx1"/>
              </a:buClr>
              <a:buSzPct val="80000"/>
              <a:buFont typeface="Arial"/>
              <a:buNone/>
              <a:defRPr sz="1900" b="0" i="0">
                <a:solidFill>
                  <a:srgbClr val="676767"/>
                </a:solidFill>
                <a:latin typeface="+mn-lt"/>
                <a:cs typeface="CiscoSans ExtraLight"/>
              </a:defRPr>
            </a:lvl4pPr>
            <a:lvl5pPr marL="1218733" indent="0">
              <a:buClr>
                <a:schemeClr val="tx1"/>
              </a:buClr>
              <a:buSzPct val="80000"/>
              <a:buFont typeface="Arial"/>
              <a:buNone/>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764594123"/>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2" y="1194135"/>
            <a:ext cx="11195402" cy="4224280"/>
          </a:xfrm>
          <a:prstGeom prst="rect">
            <a:avLst/>
          </a:prstGeom>
        </p:spPr>
        <p:txBody>
          <a:bodyPr lIns="121872" tIns="60936" rIns="121872" bIns="60936">
            <a:noAutofit/>
          </a:bodyPr>
          <a:lstStyle>
            <a:lvl1pPr marL="76168"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19"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6" indent="0">
              <a:buClr>
                <a:schemeClr val="tx1"/>
              </a:buClr>
              <a:buSzPct val="80000"/>
              <a:buFont typeface="Arial"/>
              <a:buNone/>
              <a:defRPr sz="2100" b="0" i="0">
                <a:solidFill>
                  <a:srgbClr val="676767"/>
                </a:solidFill>
                <a:latin typeface="+mn-lt"/>
                <a:cs typeface="CiscoSans ExtraLight"/>
              </a:defRPr>
            </a:lvl3pPr>
            <a:lvl4pPr marL="985987" indent="0">
              <a:buClr>
                <a:schemeClr val="tx1"/>
              </a:buClr>
              <a:buSzPct val="80000"/>
              <a:buFont typeface="Arial"/>
              <a:buNone/>
              <a:defRPr sz="1900" b="0" i="0">
                <a:solidFill>
                  <a:srgbClr val="676767"/>
                </a:solidFill>
                <a:latin typeface="+mn-lt"/>
                <a:cs typeface="CiscoSans ExtraLight"/>
              </a:defRPr>
            </a:lvl4pPr>
            <a:lvl5pPr marL="1218733" indent="0">
              <a:buClr>
                <a:schemeClr val="tx1"/>
              </a:buClr>
              <a:buSzPct val="80000"/>
              <a:buFont typeface="Arial"/>
              <a:buNone/>
              <a:defRPr sz="16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2370549761"/>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68" y="1168479"/>
            <a:ext cx="11010148" cy="4224280"/>
          </a:xfrm>
          <a:prstGeom prst="rect">
            <a:avLst/>
          </a:prstGeom>
        </p:spPr>
        <p:txBody>
          <a:bodyPr lIns="121872" tIns="60936" rIns="121872" bIns="60936">
            <a:noAutofit/>
          </a:bodyPr>
          <a:lstStyle>
            <a:lvl1pPr marL="283150" indent="-523108">
              <a:lnSpc>
                <a:spcPts val="5919"/>
              </a:lnSpc>
              <a:spcBef>
                <a:spcPts val="0"/>
              </a:spcBef>
              <a:buClr>
                <a:schemeClr val="tx1"/>
              </a:buClr>
              <a:buSzPct val="80000"/>
              <a:buFont typeface="Arial"/>
              <a:buChar char="•"/>
              <a:defRPr sz="49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4202525431"/>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1" y="1797051"/>
            <a:ext cx="11033585" cy="4224280"/>
          </a:xfrm>
          <a:prstGeom prst="rect">
            <a:avLst/>
          </a:prstGeom>
        </p:spPr>
        <p:txBody>
          <a:bodyPr lIns="121872" tIns="60936" rIns="121872" bIns="60936">
            <a:noAutofit/>
          </a:bodyPr>
          <a:lstStyle>
            <a:lvl1pPr marL="374505" indent="-298337">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282628482"/>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7" y="1797051"/>
            <a:ext cx="5200143"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6084807" y="1797051"/>
            <a:ext cx="5623149"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570938853"/>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42" y="403341"/>
            <a:ext cx="4953370" cy="1101929"/>
          </a:xfrm>
          <a:prstGeom prst="rect">
            <a:avLst/>
          </a:prstGeom>
        </p:spPr>
        <p:txBody>
          <a:bodyPr lIns="82268" tIns="45707" rIns="82268" bIns="45707" rtlCol="0">
            <a:noAutofit/>
          </a:bodyPr>
          <a:lstStyle>
            <a:lvl1pPr algn="l" defTabSz="914133"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smtClean="0"/>
              <a:t>Title Goes Here</a:t>
            </a:r>
            <a:endParaRPr lang="en-US" dirty="0"/>
          </a:p>
        </p:txBody>
      </p:sp>
      <p:sp>
        <p:nvSpPr>
          <p:cNvPr id="16" name="Text Placeholder 15"/>
          <p:cNvSpPr>
            <a:spLocks noGrp="1"/>
          </p:cNvSpPr>
          <p:nvPr>
            <p:ph type="body" sz="quarter" idx="13" hasCustomPrompt="1"/>
          </p:nvPr>
        </p:nvSpPr>
        <p:spPr>
          <a:xfrm>
            <a:off x="6539582" y="403341"/>
            <a:ext cx="4953370" cy="1101928"/>
          </a:xfrm>
          <a:prstGeom prst="rect">
            <a:avLst/>
          </a:prstGeom>
        </p:spPr>
        <p:txBody>
          <a:bodyPr lIns="121872" tIns="60936" rIns="121872" bIns="60936" anchor="ctr"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smtClean="0"/>
              <a:t>Title Goes Here</a:t>
            </a:r>
          </a:p>
        </p:txBody>
      </p:sp>
      <p:sp>
        <p:nvSpPr>
          <p:cNvPr id="8" name="Text Placeholder 3"/>
          <p:cNvSpPr>
            <a:spLocks noGrp="1"/>
          </p:cNvSpPr>
          <p:nvPr>
            <p:ph type="body" sz="quarter" idx="10" hasCustomPrompt="1"/>
          </p:nvPr>
        </p:nvSpPr>
        <p:spPr>
          <a:xfrm>
            <a:off x="623742" y="1797051"/>
            <a:ext cx="4953370"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2" name="Text Placeholder 3"/>
          <p:cNvSpPr>
            <a:spLocks noGrp="1"/>
          </p:cNvSpPr>
          <p:nvPr>
            <p:ph type="body" sz="quarter" idx="14" hasCustomPrompt="1"/>
          </p:nvPr>
        </p:nvSpPr>
        <p:spPr>
          <a:xfrm>
            <a:off x="6539582" y="1797051"/>
            <a:ext cx="4953370"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902029177"/>
      </p:ext>
    </p:extLst>
  </p:cSld>
  <p:clrMapOvr>
    <a:masterClrMapping/>
  </p:clrMapOvr>
  <p:transition spd="med">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8"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1" y="304425"/>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0" name="Text Placeholder 17"/>
          <p:cNvSpPr>
            <a:spLocks noGrp="1"/>
          </p:cNvSpPr>
          <p:nvPr>
            <p:ph type="body" sz="quarter" idx="22" hasCustomPrompt="1"/>
          </p:nvPr>
        </p:nvSpPr>
        <p:spPr>
          <a:xfrm>
            <a:off x="4502465" y="303785"/>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4" name="Text Placeholder 17"/>
          <p:cNvSpPr>
            <a:spLocks noGrp="1"/>
          </p:cNvSpPr>
          <p:nvPr>
            <p:ph type="body" sz="quarter" idx="24" hasCustomPrompt="1"/>
          </p:nvPr>
        </p:nvSpPr>
        <p:spPr>
          <a:xfrm>
            <a:off x="8470878" y="293972"/>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3" name="Text Placeholder 3"/>
          <p:cNvSpPr>
            <a:spLocks noGrp="1"/>
          </p:cNvSpPr>
          <p:nvPr>
            <p:ph type="body" sz="quarter" idx="11" hasCustomPrompt="1"/>
          </p:nvPr>
        </p:nvSpPr>
        <p:spPr>
          <a:xfrm>
            <a:off x="615790" y="1601459"/>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6" name="Text Placeholder 3"/>
          <p:cNvSpPr>
            <a:spLocks noGrp="1"/>
          </p:cNvSpPr>
          <p:nvPr>
            <p:ph type="body" sz="quarter" idx="26" hasCustomPrompt="1"/>
          </p:nvPr>
        </p:nvSpPr>
        <p:spPr>
          <a:xfrm>
            <a:off x="4502465" y="1600428"/>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7" name="Text Placeholder 3"/>
          <p:cNvSpPr>
            <a:spLocks noGrp="1"/>
          </p:cNvSpPr>
          <p:nvPr>
            <p:ph type="body" sz="quarter" idx="27" hasCustomPrompt="1"/>
          </p:nvPr>
        </p:nvSpPr>
        <p:spPr>
          <a:xfrm>
            <a:off x="8470876" y="1600428"/>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Tree>
    <p:extLst>
      <p:ext uri="{BB962C8B-B14F-4D97-AF65-F5344CB8AC3E}">
        <p14:creationId xmlns:p14="http://schemas.microsoft.com/office/powerpoint/2010/main" val="420512813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2" y="1600201"/>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3"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3"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8" y="100584"/>
            <a:ext cx="355701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0" y="100584"/>
            <a:ext cx="346557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3" y="1773768"/>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493">
              <a:defRPr/>
            </a:pPr>
            <a:endParaRPr lang="en-US">
              <a:solidFill>
                <a:srgbClr val="FFFFFF"/>
              </a:solidFill>
              <a:latin typeface="Arial"/>
            </a:endParaRPr>
          </a:p>
        </p:txBody>
      </p:sp>
      <p:sp>
        <p:nvSpPr>
          <p:cNvPr id="12" name="Text Placeholder 11"/>
          <p:cNvSpPr>
            <a:spLocks noGrp="1"/>
          </p:cNvSpPr>
          <p:nvPr>
            <p:ph type="body" sz="quarter" idx="11" hasCustomPrompt="1"/>
          </p:nvPr>
        </p:nvSpPr>
        <p:spPr>
          <a:xfrm>
            <a:off x="6863153" y="1975668"/>
            <a:ext cx="4500044" cy="2212024"/>
          </a:xfrm>
          <a:prstGeom prst="rect">
            <a:avLst/>
          </a:prstGeom>
        </p:spPr>
        <p:txBody>
          <a:bodyPr lIns="121872" tIns="60936" rIns="121872" bIns="60936">
            <a:noAutofit/>
          </a:bodyPr>
          <a:lstStyle>
            <a:lvl1pPr marL="114271" indent="-114271" algn="l" defTabSz="914133"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1" indent="-114271" algn="l" defTabSz="914133" rtl="0" eaLnBrk="1" latinLnBrk="0" hangingPunct="1">
              <a:defRPr lang="en-US" sz="2000" kern="1200" dirty="0" smtClean="0">
                <a:solidFill>
                  <a:schemeClr val="accent2"/>
                </a:solidFill>
                <a:latin typeface="Ciscolight" pitchFamily="2" charset="0"/>
                <a:ea typeface="+mn-ea"/>
                <a:cs typeface="+mn-cs"/>
              </a:defRPr>
            </a:lvl2pPr>
            <a:lvl3pPr marL="114271" indent="-114271" algn="l" defTabSz="914133" rtl="0" eaLnBrk="1" latinLnBrk="0" hangingPunct="1">
              <a:defRPr lang="en-US" sz="2000" kern="1200" dirty="0" smtClean="0">
                <a:solidFill>
                  <a:schemeClr val="accent2"/>
                </a:solidFill>
                <a:latin typeface="Ciscolight" pitchFamily="2" charset="0"/>
                <a:ea typeface="+mn-ea"/>
                <a:cs typeface="+mn-cs"/>
              </a:defRPr>
            </a:lvl3pPr>
            <a:lvl4pPr marL="114271" indent="-114271" algn="l" defTabSz="914133" rtl="0" eaLnBrk="1" latinLnBrk="0" hangingPunct="1">
              <a:defRPr lang="en-US" sz="2000" kern="1200" dirty="0" smtClean="0">
                <a:solidFill>
                  <a:schemeClr val="accent2"/>
                </a:solidFill>
                <a:latin typeface="Ciscolight" pitchFamily="2" charset="0"/>
                <a:ea typeface="+mn-ea"/>
                <a:cs typeface="+mn-cs"/>
              </a:defRPr>
            </a:lvl4pPr>
            <a:lvl5pPr marL="114271" indent="-114271" algn="l" defTabSz="914133"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smtClean="0"/>
              <a:t>Click to edit text</a:t>
            </a:r>
          </a:p>
        </p:txBody>
      </p:sp>
      <p:sp>
        <p:nvSpPr>
          <p:cNvPr id="19" name="Text Placeholder 18"/>
          <p:cNvSpPr>
            <a:spLocks noGrp="1"/>
          </p:cNvSpPr>
          <p:nvPr>
            <p:ph type="body" sz="quarter" idx="14" hasCustomPrompt="1"/>
          </p:nvPr>
        </p:nvSpPr>
        <p:spPr>
          <a:xfrm>
            <a:off x="6863154"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smtClean="0"/>
              <a:t>Click to edit text </a:t>
            </a:r>
          </a:p>
        </p:txBody>
      </p:sp>
      <p:sp>
        <p:nvSpPr>
          <p:cNvPr id="9" name="Text Placeholder 3"/>
          <p:cNvSpPr>
            <a:spLocks noGrp="1"/>
          </p:cNvSpPr>
          <p:nvPr>
            <p:ph type="body" sz="quarter" idx="10" hasCustomPrompt="1"/>
          </p:nvPr>
        </p:nvSpPr>
        <p:spPr>
          <a:xfrm>
            <a:off x="583537" y="1797051"/>
            <a:ext cx="5200143"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866434285"/>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903284299"/>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5" y="5221411"/>
            <a:ext cx="10386438" cy="465808"/>
          </a:xfrm>
          <a:prstGeom prst="rect">
            <a:avLst/>
          </a:prstGeom>
        </p:spPr>
        <p:txBody>
          <a:bodyPr wrap="square" lIns="121872" tIns="60936" rIns="121872" bIns="60936" anchor="b" anchorCtr="0">
            <a:noAutofit/>
          </a:bodyPr>
          <a:lstStyle>
            <a:lvl1pPr marL="0" indent="0" algn="l" defTabSz="804626">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Click to edit text </a:t>
            </a:r>
          </a:p>
        </p:txBody>
      </p:sp>
      <p:sp>
        <p:nvSpPr>
          <p:cNvPr id="4" name="Title 1"/>
          <p:cNvSpPr>
            <a:spLocks noGrp="1"/>
          </p:cNvSpPr>
          <p:nvPr>
            <p:ph type="ctrTitle" hasCustomPrompt="1"/>
          </p:nvPr>
        </p:nvSpPr>
        <p:spPr>
          <a:xfrm>
            <a:off x="383797" y="2054069"/>
            <a:ext cx="10626896" cy="3038449"/>
          </a:xfrm>
          <a:prstGeom prst="rect">
            <a:avLst/>
          </a:prstGeom>
        </p:spPr>
        <p:txBody>
          <a:bodyPr anchor="ctr">
            <a:noAutofit/>
          </a:bodyPr>
          <a:lstStyle>
            <a:lvl1pPr marL="244757" indent="-533197" algn="l">
              <a:lnSpc>
                <a:spcPct val="90000"/>
              </a:lnSpc>
              <a:defRPr sz="6100" b="0" i="1" spc="0" baseline="0">
                <a:solidFill>
                  <a:srgbClr val="3E6BB4"/>
                </a:solidFill>
                <a:latin typeface="+mj-lt"/>
                <a:cs typeface="CiscoSans Thin"/>
              </a:defRPr>
            </a:lvl1pPr>
          </a:lstStyle>
          <a:p>
            <a:r>
              <a:rPr lang="en-GB" dirty="0" smtClean="0"/>
              <a:t>“Quote Goes Here”</a:t>
            </a:r>
            <a:endParaRPr lang="en-US" dirty="0"/>
          </a:p>
        </p:txBody>
      </p:sp>
    </p:spTree>
    <p:extLst>
      <p:ext uri="{BB962C8B-B14F-4D97-AF65-F5344CB8AC3E}">
        <p14:creationId xmlns:p14="http://schemas.microsoft.com/office/powerpoint/2010/main" val="2953203102"/>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190" y="1918747"/>
            <a:ext cx="5092471" cy="3020519"/>
          </a:xfrm>
        </p:spPr>
        <p:txBody>
          <a:bodyPr lIns="82272" tIns="45709" rIns="82272" bIns="45709" rtlCol="0" anchor="ctr">
            <a:noAutofit/>
          </a:bodyPr>
          <a:lstStyle>
            <a:lvl1pPr marL="0" indent="0" algn="l" defTabSz="914171"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smtClean="0"/>
              <a:t>Title Goes Here</a:t>
            </a:r>
            <a:endParaRPr lang="en-US" dirty="0"/>
          </a:p>
        </p:txBody>
      </p:sp>
      <p:sp>
        <p:nvSpPr>
          <p:cNvPr id="9" name="Text Placeholder 3"/>
          <p:cNvSpPr>
            <a:spLocks noGrp="1"/>
          </p:cNvSpPr>
          <p:nvPr>
            <p:ph type="body" sz="quarter" idx="11" hasCustomPrompt="1"/>
          </p:nvPr>
        </p:nvSpPr>
        <p:spPr>
          <a:xfrm>
            <a:off x="6561651" y="872691"/>
            <a:ext cx="5153164"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smtClean="0"/>
              <a:t>Click to edit text</a:t>
            </a:r>
          </a:p>
        </p:txBody>
      </p:sp>
    </p:spTree>
    <p:extLst>
      <p:ext uri="{BB962C8B-B14F-4D97-AF65-F5344CB8AC3E}">
        <p14:creationId xmlns:p14="http://schemas.microsoft.com/office/powerpoint/2010/main" val="2887649948"/>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536" y="1797051"/>
            <a:ext cx="11124420"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smtClean="0"/>
              <a:t>Click icon to add table</a:t>
            </a:r>
            <a:endParaRPr lang="en-GB" noProof="0" dirty="0"/>
          </a:p>
        </p:txBody>
      </p:sp>
      <p:sp>
        <p:nvSpPr>
          <p:cNvPr id="6" name="Text Placeholder 9"/>
          <p:cNvSpPr>
            <a:spLocks noGrp="1"/>
          </p:cNvSpPr>
          <p:nvPr>
            <p:ph type="body" sz="quarter" idx="11" hasCustomPrompt="1"/>
          </p:nvPr>
        </p:nvSpPr>
        <p:spPr>
          <a:xfrm>
            <a:off x="583537" y="5530961"/>
            <a:ext cx="9571256" cy="434977"/>
          </a:xfrm>
          <a:prstGeom prst="rect">
            <a:avLst/>
          </a:prstGeom>
        </p:spPr>
        <p:txBody>
          <a:bodyPr wrap="square" lIns="121872" tIns="60936" rIns="121872" bIns="60936" anchor="b" anchorCtr="0">
            <a:noAutofit/>
          </a:bodyPr>
          <a:lstStyle>
            <a:lvl1pPr algn="l" defTabSz="804626">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Source</a:t>
            </a:r>
          </a:p>
        </p:txBody>
      </p:sp>
      <p:sp>
        <p:nvSpPr>
          <p:cNvPr id="5" name="Title Placeholder 5"/>
          <p:cNvSpPr>
            <a:spLocks noGrp="1"/>
          </p:cNvSpPr>
          <p:nvPr>
            <p:ph type="title" hasCustomPrompt="1"/>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GB" dirty="0" smtClean="0"/>
              <a:t>Title Goes Here</a:t>
            </a:r>
            <a:endParaRPr lang="en-GB" dirty="0"/>
          </a:p>
        </p:txBody>
      </p:sp>
    </p:spTree>
    <p:extLst>
      <p:ext uri="{BB962C8B-B14F-4D97-AF65-F5344CB8AC3E}">
        <p14:creationId xmlns:p14="http://schemas.microsoft.com/office/powerpoint/2010/main" val="2061301209"/>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536" y="1799167"/>
            <a:ext cx="11124420"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smtClean="0"/>
              <a:t>Click icon to add chart</a:t>
            </a:r>
            <a:endParaRPr lang="en-US" noProof="0" dirty="0"/>
          </a:p>
        </p:txBody>
      </p:sp>
      <p:sp>
        <p:nvSpPr>
          <p:cNvPr id="7" name="Text Placeholder 9"/>
          <p:cNvSpPr>
            <a:spLocks noGrp="1"/>
          </p:cNvSpPr>
          <p:nvPr>
            <p:ph type="body" sz="quarter" idx="11" hasCustomPrompt="1"/>
          </p:nvPr>
        </p:nvSpPr>
        <p:spPr>
          <a:xfrm>
            <a:off x="583537" y="5530961"/>
            <a:ext cx="9571256" cy="434977"/>
          </a:xfrm>
          <a:prstGeom prst="rect">
            <a:avLst/>
          </a:prstGeom>
        </p:spPr>
        <p:txBody>
          <a:bodyPr wrap="square" lIns="121872" tIns="60936" rIns="121872" bIns="60936" anchor="b" anchorCtr="0">
            <a:noAutofit/>
          </a:bodyPr>
          <a:lstStyle>
            <a:lvl1pPr algn="l" defTabSz="804626">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Source</a:t>
            </a:r>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148239073"/>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7"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3" name="Chart Placeholder 2"/>
          <p:cNvSpPr>
            <a:spLocks noGrp="1"/>
          </p:cNvSpPr>
          <p:nvPr>
            <p:ph type="chart" sz="quarter" idx="12"/>
          </p:nvPr>
        </p:nvSpPr>
        <p:spPr>
          <a:xfrm>
            <a:off x="6278242" y="1799166"/>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smtClean="0"/>
              <a:t>Click icon to add chart</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585005320"/>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7" y="1799139"/>
            <a:ext cx="5337270"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smtClean="0"/>
              <a:t>Drag picture to placeholder or click icon to add</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20519063"/>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Oval 2"/>
          <p:cNvSpPr/>
          <p:nvPr userDrawn="1"/>
        </p:nvSpPr>
        <p:spPr>
          <a:xfrm>
            <a:off x="8111375" y="2163193"/>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latin typeface="Arial"/>
              <a:cs typeface="Arial"/>
            </a:endParaRPr>
          </a:p>
        </p:txBody>
      </p:sp>
      <p:sp>
        <p:nvSpPr>
          <p:cNvPr id="4" name="Oval 3"/>
          <p:cNvSpPr/>
          <p:nvPr userDrawn="1"/>
        </p:nvSpPr>
        <p:spPr>
          <a:xfrm>
            <a:off x="4563118" y="2163193"/>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latin typeface="Arial"/>
              <a:cs typeface="Arial"/>
            </a:endParaRPr>
          </a:p>
        </p:txBody>
      </p:sp>
      <p:sp>
        <p:nvSpPr>
          <p:cNvPr id="7" name="Oval 6"/>
          <p:cNvSpPr/>
          <p:nvPr userDrawn="1"/>
        </p:nvSpPr>
        <p:spPr>
          <a:xfrm>
            <a:off x="1018762" y="2163193"/>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latin typeface="Arial"/>
              <a:cs typeface="Arial"/>
            </a:endParaRPr>
          </a:p>
        </p:txBody>
      </p:sp>
      <p:sp>
        <p:nvSpPr>
          <p:cNvPr id="17" name="Text Placeholder 17"/>
          <p:cNvSpPr>
            <a:spLocks noGrp="1"/>
          </p:cNvSpPr>
          <p:nvPr>
            <p:ph type="body" sz="quarter" idx="11" hasCustomPrompt="1"/>
          </p:nvPr>
        </p:nvSpPr>
        <p:spPr>
          <a:xfrm>
            <a:off x="1036377" y="3733524"/>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8" name="Text Placeholder 17"/>
          <p:cNvSpPr>
            <a:spLocks noGrp="1"/>
          </p:cNvSpPr>
          <p:nvPr>
            <p:ph type="body" sz="quarter" idx="12" hasCustomPrompt="1"/>
          </p:nvPr>
        </p:nvSpPr>
        <p:spPr>
          <a:xfrm>
            <a:off x="4580732" y="3730928"/>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9" name="Text Placeholder 17"/>
          <p:cNvSpPr>
            <a:spLocks noGrp="1"/>
          </p:cNvSpPr>
          <p:nvPr>
            <p:ph type="body" sz="quarter" idx="13" hasCustomPrompt="1"/>
          </p:nvPr>
        </p:nvSpPr>
        <p:spPr>
          <a:xfrm>
            <a:off x="8128989" y="3730928"/>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4" name="Picture Placeholder 5"/>
          <p:cNvSpPr>
            <a:spLocks noGrp="1"/>
          </p:cNvSpPr>
          <p:nvPr>
            <p:ph type="pic" sz="quarter" idx="14" hasCustomPrompt="1"/>
          </p:nvPr>
        </p:nvSpPr>
        <p:spPr>
          <a:xfrm>
            <a:off x="2027239"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
        <p:nvSpPr>
          <p:cNvPr id="16" name="Picture Placeholder 5"/>
          <p:cNvSpPr>
            <a:spLocks noGrp="1"/>
          </p:cNvSpPr>
          <p:nvPr>
            <p:ph type="pic" sz="quarter" idx="15" hasCustomPrompt="1"/>
          </p:nvPr>
        </p:nvSpPr>
        <p:spPr>
          <a:xfrm>
            <a:off x="5602367"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
        <p:nvSpPr>
          <p:cNvPr id="21" name="Picture Placeholder 5"/>
          <p:cNvSpPr>
            <a:spLocks noGrp="1"/>
          </p:cNvSpPr>
          <p:nvPr>
            <p:ph type="pic" sz="quarter" idx="16" hasCustomPrompt="1"/>
          </p:nvPr>
        </p:nvSpPr>
        <p:spPr>
          <a:xfrm>
            <a:off x="912010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Tree>
    <p:extLst>
      <p:ext uri="{BB962C8B-B14F-4D97-AF65-F5344CB8AC3E}">
        <p14:creationId xmlns:p14="http://schemas.microsoft.com/office/powerpoint/2010/main" val="3943462231"/>
      </p:ext>
    </p:extLst>
  </p:cSld>
  <p:clrMapOvr>
    <a:masterClrMapping/>
  </p:clrMapOvr>
  <p:transition spd="slow">
    <p:wip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26"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latin typeface="Arial"/>
              <a:ea typeface="ＭＳ Ｐゴシック" charset="0"/>
              <a:cs typeface="ＭＳ Ｐゴシック" charset="0"/>
            </a:endParaRPr>
          </a:p>
        </p:txBody>
      </p:sp>
      <p:sp>
        <p:nvSpPr>
          <p:cNvPr id="44" name="Oval 43"/>
          <p:cNvSpPr/>
          <p:nvPr userDrawn="1"/>
        </p:nvSpPr>
        <p:spPr>
          <a:xfrm>
            <a:off x="4562601"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latin typeface="Arial"/>
              <a:ea typeface="ＭＳ Ｐゴシック" charset="0"/>
              <a:cs typeface="ＭＳ Ｐゴシック" charset="0"/>
            </a:endParaRPr>
          </a:p>
        </p:txBody>
      </p:sp>
      <p:sp>
        <p:nvSpPr>
          <p:cNvPr id="45" name="Oval 44"/>
          <p:cNvSpPr/>
          <p:nvPr userDrawn="1"/>
        </p:nvSpPr>
        <p:spPr>
          <a:xfrm>
            <a:off x="8114365"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latin typeface="Arial"/>
              <a:ea typeface="ＭＳ Ｐゴシック" charset="0"/>
              <a:cs typeface="ＭＳ Ｐゴシック" charset="0"/>
            </a:endParaRPr>
          </a:p>
        </p:txBody>
      </p:sp>
      <p:sp>
        <p:nvSpPr>
          <p:cNvPr id="3"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r>
              <a:rPr lang="en-US" noProof="0" dirty="0" smtClean="0"/>
              <a:t>	</a:t>
            </a:r>
          </a:p>
          <a:p>
            <a:pPr lvl="0"/>
            <a:r>
              <a:rPr lang="en-US" noProof="0" dirty="0" smtClean="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793"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56" y="5164185"/>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0" name="Text Placeholder 17"/>
          <p:cNvSpPr>
            <a:spLocks noGrp="1"/>
          </p:cNvSpPr>
          <p:nvPr>
            <p:ph type="body" sz="quarter" idx="14" hasCustomPrompt="1"/>
          </p:nvPr>
        </p:nvSpPr>
        <p:spPr>
          <a:xfrm>
            <a:off x="4581231" y="516158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Text Placeholder 17"/>
          <p:cNvSpPr>
            <a:spLocks noGrp="1"/>
          </p:cNvSpPr>
          <p:nvPr>
            <p:ph type="body" sz="quarter" idx="15" hasCustomPrompt="1"/>
          </p:nvPr>
        </p:nvSpPr>
        <p:spPr>
          <a:xfrm>
            <a:off x="8132995" y="516158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Tree>
    <p:extLst>
      <p:ext uri="{BB962C8B-B14F-4D97-AF65-F5344CB8AC3E}">
        <p14:creationId xmlns:p14="http://schemas.microsoft.com/office/powerpoint/2010/main" val="135068151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smtClean="0"/>
              <a:t>Drag picture to placeholder or click icon to add</a:t>
            </a:r>
            <a:endParaRPr lang="en-US" noProof="0" dirty="0"/>
          </a:p>
        </p:txBody>
      </p:sp>
      <p:sp>
        <p:nvSpPr>
          <p:cNvPr id="6" name="Text Placeholder 2"/>
          <p:cNvSpPr>
            <a:spLocks noGrp="1"/>
          </p:cNvSpPr>
          <p:nvPr>
            <p:ph type="body" sz="quarter" idx="11" hasCustomPrompt="1"/>
          </p:nvPr>
        </p:nvSpPr>
        <p:spPr bwMode="auto">
          <a:xfrm>
            <a:off x="666577" y="4648638"/>
            <a:ext cx="10849323" cy="667989"/>
          </a:xfrm>
          <a:prstGeom prst="rect">
            <a:avLst/>
          </a:prstGeom>
          <a:solidFill>
            <a:schemeClr val="bg1">
              <a:alpha val="70000"/>
            </a:schemeClr>
          </a:solidFill>
          <a:extLst/>
        </p:spPr>
        <p:txBody>
          <a:bodyPr wrap="square" lIns="143975" tIns="0" rIns="121899" bIns="60949" numCol="1" anchor="ctr" anchorCtr="0" compatLnSpc="1">
            <a:prstTxWarp prst="textNoShape">
              <a:avLst/>
            </a:prstTxWarp>
            <a:spAutoFit/>
          </a:bodyPr>
          <a:lstStyle>
            <a:lvl1pPr marL="230360" indent="0">
              <a:lnSpc>
                <a:spcPts val="4906"/>
              </a:lnSpc>
              <a:spcBef>
                <a:spcPts val="0"/>
              </a:spcBef>
              <a:buNone/>
              <a:defRPr sz="3200" i="1"/>
            </a:lvl1pPr>
          </a:lstStyle>
          <a:p>
            <a:pPr lvl="0"/>
            <a:r>
              <a:rPr lang="en-GB" dirty="0" smtClean="0"/>
              <a:t>Text Goes Here</a:t>
            </a:r>
          </a:p>
        </p:txBody>
      </p:sp>
    </p:spTree>
    <p:extLst>
      <p:ext uri="{BB962C8B-B14F-4D97-AF65-F5344CB8AC3E}">
        <p14:creationId xmlns:p14="http://schemas.microsoft.com/office/powerpoint/2010/main" val="2954911510"/>
      </p:ext>
    </p:extLst>
  </p:cSld>
  <p:clrMapOvr>
    <a:masterClrMapping/>
  </p:clrMapOvr>
  <p:transition spd="slow">
    <p:wip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7" y="401383"/>
            <a:ext cx="11414589"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smtClean="0"/>
              <a:t>Drag picture to placeholder or click icon to add</a:t>
            </a:r>
            <a:endParaRPr lang="en-US" noProof="0" dirty="0"/>
          </a:p>
        </p:txBody>
      </p:sp>
      <p:sp>
        <p:nvSpPr>
          <p:cNvPr id="4" name="Text Placeholder 3"/>
          <p:cNvSpPr>
            <a:spLocks noGrp="1"/>
          </p:cNvSpPr>
          <p:nvPr>
            <p:ph type="body" sz="quarter" idx="11" hasCustomPrompt="1"/>
          </p:nvPr>
        </p:nvSpPr>
        <p:spPr>
          <a:xfrm>
            <a:off x="598224" y="4072691"/>
            <a:ext cx="11149410" cy="752343"/>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smtClean="0"/>
              <a:t>Text Goes Here</a:t>
            </a:r>
          </a:p>
        </p:txBody>
      </p:sp>
    </p:spTree>
    <p:extLst>
      <p:ext uri="{BB962C8B-B14F-4D97-AF65-F5344CB8AC3E}">
        <p14:creationId xmlns:p14="http://schemas.microsoft.com/office/powerpoint/2010/main" val="3006381874"/>
      </p:ext>
    </p:extLst>
  </p:cSld>
  <p:clrMapOvr>
    <a:masterClrMapping/>
  </p:clrMapOvr>
  <p:transition spd="slow">
    <p:wip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1472724540"/>
      </p:ext>
    </p:extLst>
  </p:cSld>
  <p:clrMapOvr>
    <a:masterClrMapping/>
  </p:clrMapOvr>
  <p:transition spd="slow">
    <p:wip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6" y="320842"/>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4273826454"/>
      </p:ext>
    </p:extLst>
  </p:cSld>
  <p:clrMapOvr>
    <a:masterClrMapping/>
  </p:clrMapOvr>
  <p:transition spd="slow">
    <p:wip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09" y="795867"/>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latin typeface="Arial"/>
            </a:endParaRPr>
          </a:p>
        </p:txBody>
      </p:sp>
      <p:sp>
        <p:nvSpPr>
          <p:cNvPr id="5" name="Rectangle 4"/>
          <p:cNvSpPr/>
          <p:nvPr/>
        </p:nvSpPr>
        <p:spPr>
          <a:xfrm>
            <a:off x="2522410" y="4794251"/>
            <a:ext cx="7127077"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latin typeface="Arial"/>
            </a:endParaRPr>
          </a:p>
        </p:txBody>
      </p:sp>
      <p:sp>
        <p:nvSpPr>
          <p:cNvPr id="26" name="Picture Placeholder 25"/>
          <p:cNvSpPr>
            <a:spLocks noGrp="1"/>
          </p:cNvSpPr>
          <p:nvPr>
            <p:ph type="pic" sz="quarter" idx="10"/>
          </p:nvPr>
        </p:nvSpPr>
        <p:spPr>
          <a:xfrm>
            <a:off x="2532991" y="795528"/>
            <a:ext cx="7103800"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11" name="Title 10"/>
          <p:cNvSpPr>
            <a:spLocks noGrp="1"/>
          </p:cNvSpPr>
          <p:nvPr>
            <p:ph type="title" hasCustomPrompt="1"/>
          </p:nvPr>
        </p:nvSpPr>
        <p:spPr>
          <a:xfrm>
            <a:off x="2753777" y="4873439"/>
            <a:ext cx="6763665" cy="838200"/>
          </a:xfrm>
        </p:spPr>
        <p:txBody>
          <a:bodyPr anchor="ctr"/>
          <a:lstStyle>
            <a:lvl1pPr>
              <a:defRPr sz="2700">
                <a:solidFill>
                  <a:srgbClr val="676767"/>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205541401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76" y="311151"/>
            <a:ext cx="4363430"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latin typeface="Arial"/>
            </a:endParaRPr>
          </a:p>
        </p:txBody>
      </p:sp>
      <p:sp>
        <p:nvSpPr>
          <p:cNvPr id="26" name="Picture Placeholder 25"/>
          <p:cNvSpPr>
            <a:spLocks noGrp="1"/>
          </p:cNvSpPr>
          <p:nvPr>
            <p:ph type="pic" sz="quarter" idx="10"/>
          </p:nvPr>
        </p:nvSpPr>
        <p:spPr>
          <a:xfrm>
            <a:off x="733131"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209"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smtClean="0"/>
              <a:t>Drag picture to placeholder or click icon to add</a:t>
            </a:r>
            <a:endParaRPr lang="en-US" noProof="0" dirty="0"/>
          </a:p>
        </p:txBody>
      </p:sp>
      <p:sp>
        <p:nvSpPr>
          <p:cNvPr id="9" name="Title 8"/>
          <p:cNvSpPr>
            <a:spLocks noGrp="1"/>
          </p:cNvSpPr>
          <p:nvPr>
            <p:ph type="title" hasCustomPrompt="1"/>
          </p:nvPr>
        </p:nvSpPr>
        <p:spPr>
          <a:xfrm>
            <a:off x="574431" y="3307591"/>
            <a:ext cx="8970817" cy="2152559"/>
          </a:xfrm>
        </p:spPr>
        <p:txBody>
          <a:bodyPr>
            <a:noAutofit/>
          </a:bodyPr>
          <a:lstStyle>
            <a:lvl1pPr marL="0" marR="0" indent="0" algn="l" defTabSz="914209"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smtClean="0"/>
              <a:t>Click to edit title</a:t>
            </a:r>
            <a:endParaRPr lang="en-US" dirty="0" smtClean="0"/>
          </a:p>
        </p:txBody>
      </p:sp>
    </p:spTree>
    <p:extLst>
      <p:ext uri="{BB962C8B-B14F-4D97-AF65-F5344CB8AC3E}">
        <p14:creationId xmlns:p14="http://schemas.microsoft.com/office/powerpoint/2010/main" val="239935596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4" y="728810"/>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latin typeface="Arial"/>
            </a:endParaRPr>
          </a:p>
        </p:txBody>
      </p:sp>
      <p:sp>
        <p:nvSpPr>
          <p:cNvPr id="26" name="Picture Placeholder 25"/>
          <p:cNvSpPr>
            <a:spLocks noGrp="1"/>
          </p:cNvSpPr>
          <p:nvPr>
            <p:ph type="pic" sz="quarter" idx="10"/>
          </p:nvPr>
        </p:nvSpPr>
        <p:spPr>
          <a:xfrm>
            <a:off x="6655098" y="728979"/>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9" name="Title 8"/>
          <p:cNvSpPr>
            <a:spLocks noGrp="1"/>
          </p:cNvSpPr>
          <p:nvPr>
            <p:ph type="title" hasCustomPrompt="1"/>
          </p:nvPr>
        </p:nvSpPr>
        <p:spPr>
          <a:xfrm>
            <a:off x="583407" y="728980"/>
            <a:ext cx="5798380" cy="1085313"/>
          </a:xfrm>
        </p:spPr>
        <p:txBody>
          <a:bodyPr wrap="none" anchor="t" anchorCtr="0">
            <a:noAutofit/>
          </a:bodyPr>
          <a:lstStyle>
            <a:lvl1pPr>
              <a:lnSpc>
                <a:spcPct val="90000"/>
              </a:lnSpc>
              <a:defRPr sz="3300">
                <a:solidFill>
                  <a:schemeClr val="bg1"/>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238306861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3" y="311152"/>
            <a:ext cx="4357081"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0" name="Rectangle 9"/>
          <p:cNvSpPr/>
          <p:nvPr/>
        </p:nvSpPr>
        <p:spPr>
          <a:xfrm>
            <a:off x="446501" y="311152"/>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1" name="Rectangle 10"/>
          <p:cNvSpPr/>
          <p:nvPr/>
        </p:nvSpPr>
        <p:spPr>
          <a:xfrm>
            <a:off x="9304561"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2" name="Rectangle 11"/>
          <p:cNvSpPr/>
          <p:nvPr/>
        </p:nvSpPr>
        <p:spPr>
          <a:xfrm>
            <a:off x="446502" y="3028952"/>
            <a:ext cx="336250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3" name="Rectangle 12"/>
          <p:cNvSpPr/>
          <p:nvPr/>
        </p:nvSpPr>
        <p:spPr>
          <a:xfrm>
            <a:off x="3880956" y="3028952"/>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4" name="Rectangle 13"/>
          <p:cNvSpPr/>
          <p:nvPr/>
        </p:nvSpPr>
        <p:spPr>
          <a:xfrm>
            <a:off x="9304561"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5" name="Rectangle 14"/>
          <p:cNvSpPr/>
          <p:nvPr/>
        </p:nvSpPr>
        <p:spPr>
          <a:xfrm>
            <a:off x="9304561" y="5183717"/>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4890720" y="311151"/>
            <a:ext cx="4356013"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26" name="Picture Placeholder 25"/>
          <p:cNvSpPr>
            <a:spLocks noGrp="1"/>
          </p:cNvSpPr>
          <p:nvPr>
            <p:ph type="pic" sz="quarter" idx="10"/>
          </p:nvPr>
        </p:nvSpPr>
        <p:spPr>
          <a:xfrm>
            <a:off x="427660"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1" name="Picture Placeholder 25"/>
          <p:cNvSpPr>
            <a:spLocks noGrp="1"/>
          </p:cNvSpPr>
          <p:nvPr>
            <p:ph type="pic" sz="quarter" idx="12"/>
          </p:nvPr>
        </p:nvSpPr>
        <p:spPr>
          <a:xfrm>
            <a:off x="9304020" y="311151"/>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3" name="Picture Placeholder 25"/>
          <p:cNvSpPr>
            <a:spLocks noGrp="1"/>
          </p:cNvSpPr>
          <p:nvPr>
            <p:ph type="pic" sz="quarter" idx="13"/>
          </p:nvPr>
        </p:nvSpPr>
        <p:spPr>
          <a:xfrm>
            <a:off x="427654" y="3028958"/>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5" name="Picture Placeholder 25"/>
          <p:cNvSpPr>
            <a:spLocks noGrp="1"/>
          </p:cNvSpPr>
          <p:nvPr>
            <p:ph type="pic" sz="quarter" idx="14"/>
          </p:nvPr>
        </p:nvSpPr>
        <p:spPr>
          <a:xfrm>
            <a:off x="3876769" y="3028958"/>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7" name="Picture Placeholder 25"/>
          <p:cNvSpPr>
            <a:spLocks noGrp="1"/>
          </p:cNvSpPr>
          <p:nvPr>
            <p:ph type="pic" sz="quarter" idx="15"/>
          </p:nvPr>
        </p:nvSpPr>
        <p:spPr>
          <a:xfrm>
            <a:off x="9304020" y="1676401"/>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9" name="Picture Placeholder 25"/>
          <p:cNvSpPr>
            <a:spLocks noGrp="1"/>
          </p:cNvSpPr>
          <p:nvPr>
            <p:ph type="pic" sz="quarter" idx="16"/>
          </p:nvPr>
        </p:nvSpPr>
        <p:spPr>
          <a:xfrm>
            <a:off x="9304020" y="5182964"/>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31253348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80929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24998730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
        <p:nvSpPr>
          <p:cNvPr id="6" name="Picture Placeholder 5"/>
          <p:cNvSpPr>
            <a:spLocks noGrp="1"/>
          </p:cNvSpPr>
          <p:nvPr>
            <p:ph type="pic" sz="quarter" idx="12"/>
          </p:nvPr>
        </p:nvSpPr>
        <p:spPr>
          <a:xfrm>
            <a:off x="329210" y="1539875"/>
            <a:ext cx="11419878" cy="4394200"/>
          </a:xfrm>
        </p:spPr>
        <p:txBody>
          <a:bodyPr/>
          <a:lstStyle/>
          <a:p>
            <a:endParaRPr lang="en-US"/>
          </a:p>
        </p:txBody>
      </p:sp>
    </p:spTree>
    <p:extLst>
      <p:ext uri="{BB962C8B-B14F-4D97-AF65-F5344CB8AC3E}">
        <p14:creationId xmlns:p14="http://schemas.microsoft.com/office/powerpoint/2010/main" val="1161373497"/>
      </p:ext>
    </p:extLst>
  </p:cSld>
  <p:clrMapOvr>
    <a:masterClrMapping/>
  </p:clrMapOvr>
  <p:transition>
    <p:wipe dir="r"/>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688934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88825" cy="6866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051" y="2190751"/>
            <a:ext cx="11676725" cy="247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53687298"/>
      </p:ext>
    </p:extLst>
  </p:cSld>
  <p:clrMapOvr>
    <a:masterClrMapping/>
  </p:clrMapOvr>
  <p:transition spd="slow">
    <p:wip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 y="-3427"/>
            <a:ext cx="12197397" cy="6864857"/>
          </a:xfrm>
          <a:prstGeom prst="rect">
            <a:avLst/>
          </a:prstGeom>
        </p:spPr>
      </p:pic>
      <p:pic>
        <p:nvPicPr>
          <p:cNvPr id="17" name="Picture 16" descr="pref_1-line_logo+tagline-rt-white-CMYK.ai"/>
          <p:cNvPicPr>
            <a:picLocks noChangeAspect="1"/>
          </p:cNvPicPr>
          <p:nvPr userDrawn="1"/>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a:ext>
            </a:extLst>
          </a:blip>
          <a:stretch>
            <a:fillRect/>
          </a:stretch>
        </p:blipFill>
        <p:spPr>
          <a:xfrm>
            <a:off x="255594" y="2191512"/>
            <a:ext cx="11677638" cy="2474976"/>
          </a:xfrm>
          <a:prstGeom prst="rect">
            <a:avLst/>
          </a:prstGeom>
        </p:spPr>
      </p:pic>
    </p:spTree>
    <p:extLst>
      <p:ext uri="{BB962C8B-B14F-4D97-AF65-F5344CB8AC3E}">
        <p14:creationId xmlns:p14="http://schemas.microsoft.com/office/powerpoint/2010/main" val="547331913"/>
      </p:ext>
    </p:extLst>
  </p:cSld>
  <p:clrMapOvr>
    <a:masterClrMapping/>
  </p:clrMapOvr>
  <p:transition spd="slow">
    <p:wip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0_Half Page photo">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656761" y="4072691"/>
            <a:ext cx="11090874" cy="752343"/>
          </a:xfrm>
          <a:prstGeom prst="rect">
            <a:avLst/>
          </a:prstGeom>
        </p:spPr>
        <p:txBody>
          <a:bodyPr vert="horz" lIns="121899" tIns="60949" rIns="121899" bIns="60949">
            <a:spAutoFit/>
          </a:bodyPr>
          <a:lstStyle>
            <a:lvl1pPr marL="0" indent="0">
              <a:buNone/>
              <a:defRPr sz="4300" baseline="0">
                <a:solidFill>
                  <a:srgbClr val="676767"/>
                </a:solidFill>
              </a:defRPr>
            </a:lvl1pPr>
          </a:lstStyle>
          <a:p>
            <a:pPr lvl="0"/>
            <a:r>
              <a:rPr lang="en-GB" dirty="0" smtClean="0"/>
              <a:t>Text Goes Here</a:t>
            </a:r>
          </a:p>
        </p:txBody>
      </p:sp>
      <p:pic>
        <p:nvPicPr>
          <p:cNvPr id="5" name="Picture Placeholder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3628" y="401383"/>
            <a:ext cx="11368488" cy="3389567"/>
          </a:xfrm>
          <a:prstGeom prst="rect">
            <a:avLst/>
          </a:prstGeom>
        </p:spPr>
      </p:pic>
    </p:spTree>
    <p:extLst>
      <p:ext uri="{BB962C8B-B14F-4D97-AF65-F5344CB8AC3E}">
        <p14:creationId xmlns:p14="http://schemas.microsoft.com/office/powerpoint/2010/main" val="90990064"/>
      </p:ext>
    </p:extLst>
  </p:cSld>
  <p:clrMapOvr>
    <a:masterClrMapping/>
  </p:clrMapOvr>
  <p:transition spd="slow">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44_Full bleed photo">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88" cy="6858000"/>
          </a:xfrm>
          <a:prstGeom prst="rect">
            <a:avLst/>
          </a:prstGeom>
        </p:spPr>
      </p:pic>
      <p:sp>
        <p:nvSpPr>
          <p:cNvPr id="14" name="Text Placeholder 2"/>
          <p:cNvSpPr>
            <a:spLocks noGrp="1"/>
          </p:cNvSpPr>
          <p:nvPr>
            <p:ph type="body" sz="quarter" idx="12" hasCustomPrompt="1"/>
          </p:nvPr>
        </p:nvSpPr>
        <p:spPr bwMode="auto">
          <a:xfrm>
            <a:off x="666577" y="4634959"/>
            <a:ext cx="10849323" cy="695347"/>
          </a:xfrm>
          <a:prstGeom prst="rect">
            <a:avLst/>
          </a:prstGeom>
          <a:solidFill>
            <a:schemeClr val="bg1">
              <a:alpha val="70000"/>
            </a:schemeClr>
          </a:solidFill>
          <a:extLst/>
        </p:spPr>
        <p:txBody>
          <a:bodyPr wrap="square" lIns="143975" tIns="0" rIns="121899" bIns="60949" numCol="1" anchor="b" anchorCtr="0" compatLnSpc="1">
            <a:prstTxWarp prst="textNoShape">
              <a:avLst/>
            </a:prstTxWarp>
            <a:spAutoFit/>
          </a:bodyPr>
          <a:lstStyle>
            <a:lvl1pPr marL="230360" indent="-239958">
              <a:lnSpc>
                <a:spcPts val="4906"/>
              </a:lnSpc>
              <a:spcBef>
                <a:spcPts val="0"/>
              </a:spcBef>
              <a:buNone/>
              <a:defRPr sz="4300" i="1"/>
            </a:lvl1pPr>
          </a:lstStyle>
          <a:p>
            <a:pPr lvl="0"/>
            <a:r>
              <a:rPr lang="en-GB" dirty="0" smtClean="0"/>
              <a:t>Text Goes Here</a:t>
            </a:r>
          </a:p>
        </p:txBody>
      </p:sp>
      <p:pic>
        <p:nvPicPr>
          <p:cNvPr id="11" name="Picture 2" descr="C:\Users\spius\Pictures\cisco logo blue gradient.png"/>
          <p:cNvPicPr>
            <a:picLocks noChangeAspect="1" noChangeArrowheads="1"/>
          </p:cNvPicPr>
          <p:nvPr userDrawn="1"/>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32069" y="6167697"/>
            <a:ext cx="574933" cy="35356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7"/>
          <p:cNvSpPr>
            <a:spLocks noChangeArrowheads="1"/>
          </p:cNvSpPr>
          <p:nvPr userDrawn="1"/>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FFFFFF">
                    <a:alpha val="60000"/>
                  </a:srgbClr>
                </a:solidFill>
                <a:latin typeface="Arial"/>
                <a:ea typeface="ＭＳ Ｐゴシック" charset="0"/>
                <a:cs typeface="CiscoSans Thin"/>
              </a:rPr>
              <a:pPr algn="r" defTabSz="814183">
                <a:defRPr/>
              </a:pPr>
              <a:t>‹#›</a:t>
            </a:fld>
            <a:endParaRPr lang="en-US" sz="800" dirty="0">
              <a:solidFill>
                <a:srgbClr val="FFFFFF">
                  <a:alpha val="60000"/>
                </a:srgbClr>
              </a:solidFill>
              <a:latin typeface="Arial"/>
              <a:ea typeface="ＭＳ Ｐゴシック" charset="0"/>
              <a:cs typeface="CiscoSans Thin"/>
            </a:endParaRPr>
          </a:p>
        </p:txBody>
      </p:sp>
      <p:sp>
        <p:nvSpPr>
          <p:cNvPr id="12" name="Rectangle 4"/>
          <p:cNvSpPr>
            <a:spLocks noChangeArrowheads="1"/>
          </p:cNvSpPr>
          <p:nvPr userDrawn="1"/>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FFFFFF">
                    <a:alpha val="60000"/>
                  </a:srgbClr>
                </a:solidFill>
                <a:latin typeface="Aria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2821911252"/>
      </p:ext>
    </p:extLst>
  </p:cSld>
  <p:clrMapOvr>
    <a:masterClrMapping/>
  </p:clrMapOvr>
  <p:transition spd="slow">
    <p:wip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9"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6" name="Rectangle 45"/>
          <p:cNvSpPr/>
          <p:nvPr/>
        </p:nvSpPr>
        <p:spPr>
          <a:xfrm>
            <a:off x="1947413"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p:nvSpPr>
        <p:spPr>
          <a:xfrm rot="10800000" flipH="1">
            <a:off x="3807683" y="831273"/>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8" name="Rounded Rectangle 27"/>
          <p:cNvSpPr/>
          <p:nvPr userDrawn="1"/>
        </p:nvSpPr>
        <p:spPr>
          <a:xfrm rot="10800000" flipH="1">
            <a:off x="1095669" y="471678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9" name="Rounded Rectangle 28"/>
          <p:cNvSpPr/>
          <p:nvPr userDrawn="1"/>
        </p:nvSpPr>
        <p:spPr>
          <a:xfrm rot="10800000" flipH="1">
            <a:off x="1776212"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flipH="1">
            <a:off x="9241869" y="661416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4" name="Rounded Rectangle 33"/>
          <p:cNvSpPr/>
          <p:nvPr/>
        </p:nvSpPr>
        <p:spPr>
          <a:xfrm rot="10800000" flipH="1">
            <a:off x="2921222" y="6719453"/>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5" name="Rounded Rectangle 34"/>
          <p:cNvSpPr/>
          <p:nvPr/>
        </p:nvSpPr>
        <p:spPr>
          <a:xfrm rot="10800000" flipH="1">
            <a:off x="3724579" y="6668595"/>
            <a:ext cx="1038871" cy="5546311"/>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6" name="Rounded Rectangle 35"/>
          <p:cNvSpPr/>
          <p:nvPr/>
        </p:nvSpPr>
        <p:spPr>
          <a:xfrm rot="10800000" flipH="1">
            <a:off x="6559405" y="1025237"/>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7" name="Rounded Rectangle 36"/>
          <p:cNvSpPr/>
          <p:nvPr/>
        </p:nvSpPr>
        <p:spPr>
          <a:xfrm rot="10800000" flipH="1">
            <a:off x="7187313"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8" name="Rounded Rectangle 37"/>
          <p:cNvSpPr/>
          <p:nvPr userDrawn="1"/>
        </p:nvSpPr>
        <p:spPr>
          <a:xfrm rot="10800000" flipH="1">
            <a:off x="454967" y="6708754"/>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9" name="Rounded Rectangle 38"/>
          <p:cNvSpPr/>
          <p:nvPr/>
        </p:nvSpPr>
        <p:spPr>
          <a:xfrm rot="10800000" flipH="1">
            <a:off x="10714877" y="831827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1" name="Rounded Rectangle 40"/>
          <p:cNvSpPr/>
          <p:nvPr/>
        </p:nvSpPr>
        <p:spPr>
          <a:xfrm rot="10800000" flipH="1">
            <a:off x="10880166"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2" name="Rounded Rectangle 41"/>
          <p:cNvSpPr/>
          <p:nvPr/>
        </p:nvSpPr>
        <p:spPr>
          <a:xfrm rot="10800000" flipH="1">
            <a:off x="5026567"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6909189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2856501863"/>
      </p:ext>
    </p:extLst>
  </p:cSld>
  <p:clrMapOvr>
    <a:masterClrMapping/>
  </p:clrMapOvr>
  <p:transition>
    <p:wipe dir="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a:off x="0" y="-637720"/>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a:off x="1351371" y="424860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2" name="Rounded Rectangle 31"/>
          <p:cNvSpPr/>
          <p:nvPr userDrawn="1"/>
        </p:nvSpPr>
        <p:spPr>
          <a:xfrm>
            <a:off x="8778359" y="-2913280"/>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userDrawn="1"/>
        </p:nvSpPr>
        <p:spPr>
          <a:xfrm>
            <a:off x="10804455" y="5699195"/>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4" name="Rounded Rectangle 33"/>
          <p:cNvSpPr/>
          <p:nvPr/>
        </p:nvSpPr>
        <p:spPr>
          <a:xfrm rot="10800000">
            <a:off x="4047043" y="1516173"/>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53"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30384221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1" y="-2056030"/>
            <a:ext cx="13110173" cy="19379147"/>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gr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4"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606756744"/>
      </p:ext>
    </p:extLst>
  </p:cSld>
  <p:clrMapOvr>
    <a:masterClrMapping/>
  </p:clrMapOvr>
  <p:transition>
    <p:wipe dir="r"/>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417121"/>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2396444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1"/>
            <a:ext cx="11589374" cy="1720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774540"/>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703327883"/>
      </p:ext>
    </p:extLst>
  </p:cSld>
  <p:clrMapOvr>
    <a:masterClrMapping/>
  </p:clrMapOvr>
  <p:transition>
    <p:wipe dir="r"/>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5" y="1344168"/>
            <a:ext cx="11424907" cy="4965192"/>
          </a:xfrm>
        </p:spPr>
        <p:txBody>
          <a:bodyPr>
            <a:noAutofit/>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3070036"/>
      </p:ext>
    </p:extLst>
  </p:cSld>
  <p:clrMapOvr>
    <a:masterClrMapping/>
  </p:clrMapOvr>
  <p:transition>
    <p:wipe dir="r"/>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89" y="1339746"/>
            <a:ext cx="5360092"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6"/>
            <a:ext cx="5628454"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076302816"/>
      </p:ext>
    </p:extLst>
  </p:cSld>
  <p:clrMapOvr>
    <a:masterClrMapping/>
  </p:clrMapOvr>
  <p:transition>
    <p:wipe dir="r"/>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5" y="1339746"/>
            <a:ext cx="5346747" cy="4965700"/>
          </a:xfrm>
        </p:spPr>
        <p:txBody>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5"/>
            <a:ext cx="4314844" cy="646331"/>
          </a:xfrm>
        </p:spPr>
        <p:txBody>
          <a:bodyPr>
            <a:noAutofit/>
          </a:bodyPr>
          <a:lstStyle>
            <a:lvl1pPr marL="114295" indent="-114295" algn="l" defTabSz="914361"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295" indent="-114295" algn="l" defTabSz="914361" rtl="0" eaLnBrk="1" latinLnBrk="0" hangingPunct="1">
              <a:defRPr lang="en-US" sz="2000" kern="1200" dirty="0" smtClean="0">
                <a:solidFill>
                  <a:schemeClr val="accent2"/>
                </a:solidFill>
                <a:latin typeface="Ciscolight" pitchFamily="2" charset="0"/>
                <a:ea typeface="+mn-ea"/>
                <a:cs typeface="+mn-cs"/>
              </a:defRPr>
            </a:lvl2pPr>
            <a:lvl3pPr marL="114295" indent="-114295" algn="l" defTabSz="914361" rtl="0" eaLnBrk="1" latinLnBrk="0" hangingPunct="1">
              <a:defRPr lang="en-US" sz="2000" kern="1200" dirty="0" smtClean="0">
                <a:solidFill>
                  <a:schemeClr val="accent2"/>
                </a:solidFill>
                <a:latin typeface="Ciscolight" pitchFamily="2" charset="0"/>
                <a:ea typeface="+mn-ea"/>
                <a:cs typeface="+mn-cs"/>
              </a:defRPr>
            </a:lvl3pPr>
            <a:lvl4pPr marL="114295" indent="-114295" algn="l" defTabSz="914361" rtl="0" eaLnBrk="1" latinLnBrk="0" hangingPunct="1">
              <a:defRPr lang="en-US" sz="2000" kern="1200" dirty="0" smtClean="0">
                <a:solidFill>
                  <a:schemeClr val="accent2"/>
                </a:solidFill>
                <a:latin typeface="Ciscolight" pitchFamily="2" charset="0"/>
                <a:ea typeface="+mn-ea"/>
                <a:cs typeface="+mn-cs"/>
              </a:defRPr>
            </a:lvl4pPr>
            <a:lvl5pPr marL="114295" indent="-114295" algn="l" defTabSz="914361"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9" name="Text Placeholder 18"/>
          <p:cNvSpPr>
            <a:spLocks noGrp="1"/>
          </p:cNvSpPr>
          <p:nvPr>
            <p:ph type="body" sz="quarter" idx="14" hasCustomPrompt="1"/>
          </p:nvPr>
        </p:nvSpPr>
        <p:spPr>
          <a:xfrm>
            <a:off x="7077457"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488969753"/>
      </p:ext>
    </p:extLst>
  </p:cSld>
  <p:clrMapOvr>
    <a:masterClrMapping/>
  </p:clrMapOvr>
  <p:transition>
    <p:wipe dir="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753703453"/>
      </p:ext>
    </p:extLst>
  </p:cSld>
  <p:clrMapOvr>
    <a:masterClrMapping/>
  </p:clrMapOvr>
  <p:transition>
    <p:wipe dir="r"/>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2" tIns="45719" rIns="82292" bIns="45719" rtlCol="0" anchor="t" anchorCtr="0">
            <a:noAutofit/>
          </a:bodyPr>
          <a:lstStyle>
            <a:lvl1pPr algn="l" defTabSz="914361"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4974" indent="-228591">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4974" indent="-228591">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4"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6" name="Text Placeholder 15"/>
          <p:cNvSpPr>
            <a:spLocks noGrp="1"/>
          </p:cNvSpPr>
          <p:nvPr>
            <p:ph type="body" sz="quarter" idx="13" hasCustomPrompt="1"/>
          </p:nvPr>
        </p:nvSpPr>
        <p:spPr>
          <a:xfrm>
            <a:off x="6428233" y="310896"/>
            <a:ext cx="5193792" cy="841248"/>
          </a:xfrm>
        </p:spPr>
        <p:txBody>
          <a:bodyPr>
            <a:noAutofit/>
          </a:bodyPr>
          <a:lstStyle>
            <a:lvl1pPr marL="0" marR="0" indent="0" algn="l" defTabSz="914361"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1766736234"/>
      </p:ext>
    </p:extLst>
  </p:cSld>
  <p:clrMapOvr>
    <a:masterClrMapping/>
  </p:clrMapOvr>
  <p:transition>
    <p:wipe dir="r"/>
  </p:transition>
  <p:timing>
    <p:tnLst>
      <p:par>
        <p:cTn id="1" dur="indefinite" restart="never" nodeType="tmRoot"/>
      </p:par>
    </p:tnLst>
  </p:timing>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2"/>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4" y="1600200"/>
            <a:ext cx="3457733" cy="4362451"/>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9" y="100584"/>
            <a:ext cx="355701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1" y="100584"/>
            <a:ext cx="346557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4084958361"/>
      </p:ext>
    </p:extLst>
  </p:cSld>
  <p:clrMapOvr>
    <a:masterClrMapping/>
  </p:clrMapOvr>
  <p:transition>
    <p:wipe dir="r"/>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1"/>
            <a:ext cx="11420017"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6" y="6062117"/>
            <a:ext cx="9945743" cy="276999"/>
          </a:xfrm>
        </p:spPr>
        <p:txBody>
          <a:bodyPr wrap="square" anchor="b" anchorCtr="0">
            <a:noAutofit/>
          </a:bodyPr>
          <a:lstStyle>
            <a:lvl1pPr algn="l" defTabSz="804830">
              <a:lnSpc>
                <a:spcPct val="100000"/>
              </a:lnSpc>
              <a:spcBef>
                <a:spcPct val="50000"/>
              </a:spcBef>
              <a:buNone/>
              <a:defRPr sz="1200">
                <a:solidFill>
                  <a:schemeClr val="bg1">
                    <a:lumMod val="50000"/>
                  </a:schemeClr>
                </a:solidFill>
                <a:latin typeface="+mj-l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US" dirty="0" smtClean="0"/>
              <a:t>Source: Placeholder for Notes Is 12 Points</a:t>
            </a:r>
          </a:p>
        </p:txBody>
      </p:sp>
    </p:spTree>
    <p:extLst>
      <p:ext uri="{BB962C8B-B14F-4D97-AF65-F5344CB8AC3E}">
        <p14:creationId xmlns:p14="http://schemas.microsoft.com/office/powerpoint/2010/main" val="1173568033"/>
      </p:ext>
    </p:extLst>
  </p:cSld>
  <p:clrMapOvr>
    <a:masterClrMapping/>
  </p:clrMapOvr>
  <p:transition>
    <p:wipe dir="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4140974728"/>
      </p:ext>
    </p:extLst>
  </p:cSld>
  <p:clrMapOvr>
    <a:masterClrMapping/>
  </p:clrMapOvr>
  <p:transition>
    <p:wipe dir="r"/>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2524252732"/>
      </p:ext>
    </p:extLst>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3" y="5852162"/>
            <a:ext cx="10813351" cy="384175"/>
          </a:xfrm>
        </p:spPr>
        <p:txBody>
          <a:bodyPr anchor="b" anchorCtr="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92532" y="649224"/>
            <a:ext cx="10813350" cy="4480560"/>
          </a:xfrm>
        </p:spPr>
        <p:txBody>
          <a:bodyPr/>
          <a:lstStyle>
            <a:lvl1pPr marL="233354" indent="-233354" algn="l" defTabSz="914361" rtl="0" eaLnBrk="1" latinLnBrk="0" hangingPunct="1">
              <a:lnSpc>
                <a:spcPct val="80000"/>
              </a:lnSpc>
              <a:spcBef>
                <a:spcPct val="0"/>
              </a:spcBef>
              <a:buClr>
                <a:schemeClr val="tx1"/>
              </a:buClr>
              <a:buFont typeface="Arial" pitchFamily="34" charset="0"/>
              <a:buChar char="“"/>
              <a:defRPr lang="en-US" sz="55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0925547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2"/>
            <a:ext cx="5488498" cy="3020519"/>
          </a:xfrm>
        </p:spPr>
        <p:txBody>
          <a:bodyPr vert="horz" lIns="82292" tIns="45719" rIns="82292" bIns="45719" rtlCol="0" anchor="ctr"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622141412"/>
      </p:ext>
    </p:extLst>
  </p:cSld>
  <p:clrMapOvr>
    <a:masterClrMapping/>
  </p:clrMapOvr>
  <p:transition>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7" y="4279394"/>
            <a:ext cx="6244863" cy="384175"/>
          </a:xfrm>
        </p:spPr>
        <p:txBody>
          <a:bodyPr vert="horz" lIns="91436" tIns="45719" rIns="91436" bIns="45719" rtlCol="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78187" y="3282697"/>
            <a:ext cx="6281773" cy="1022351"/>
          </a:xfrm>
        </p:spPr>
        <p:txBody>
          <a:bodyPr vert="horz" lIns="82292" tIns="45719" rIns="82292" bIns="45719" rtlCol="0" anchor="b"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1" name="Picture Placeholder 30"/>
          <p:cNvSpPr>
            <a:spLocks noGrp="1"/>
          </p:cNvSpPr>
          <p:nvPr>
            <p:ph type="pic" sz="quarter" idx="10" hasCustomPrompt="1"/>
          </p:nvPr>
        </p:nvSpPr>
        <p:spPr>
          <a:xfrm>
            <a:off x="7385245" y="1917700"/>
            <a:ext cx="3567771" cy="2889251"/>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4" y="301884"/>
            <a:ext cx="921133" cy="491083"/>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Tree>
    <p:extLst>
      <p:ext uri="{BB962C8B-B14F-4D97-AF65-F5344CB8AC3E}">
        <p14:creationId xmlns:p14="http://schemas.microsoft.com/office/powerpoint/2010/main" val="3207550164"/>
      </p:ext>
    </p:extLst>
  </p:cSld>
  <p:clrMapOvr>
    <a:masterClrMapping/>
  </p:clrMapOvr>
  <p:transition>
    <p:wipe dir="r"/>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2"/>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smtClean="0">
              <a:solidFill>
                <a:srgbClr val="FFFFFF"/>
              </a:solidFill>
              <a:latin typeface="Aria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8"/>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0" name="Rounded Rectangle 9"/>
          <p:cNvSpPr/>
          <p:nvPr userDrawn="1"/>
        </p:nvSpPr>
        <p:spPr>
          <a:xfrm>
            <a:off x="0" y="-6452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1" name="Rounded Rectangle 10"/>
          <p:cNvSpPr/>
          <p:nvPr userDrawn="1"/>
        </p:nvSpPr>
        <p:spPr>
          <a:xfrm rot="10800000">
            <a:off x="1351371" y="-64521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2" name="Rounded Rectangle 11"/>
          <p:cNvSpPr/>
          <p:nvPr/>
        </p:nvSpPr>
        <p:spPr>
          <a:xfrm>
            <a:off x="8498613" y="17111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3" name="Rounded Rectangle 12"/>
          <p:cNvSpPr/>
          <p:nvPr/>
        </p:nvSpPr>
        <p:spPr>
          <a:xfrm>
            <a:off x="10804455" y="8348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4" name="Rounded Rectangle 13"/>
          <p:cNvSpPr/>
          <p:nvPr/>
        </p:nvSpPr>
        <p:spPr>
          <a:xfrm rot="10800000">
            <a:off x="4047043" y="-337764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591" indent="-228591">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9"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Text Placeholder 4"/>
          <p:cNvSpPr>
            <a:spLocks noGrp="1"/>
          </p:cNvSpPr>
          <p:nvPr>
            <p:ph type="body" sz="quarter" idx="11" hasCustomPrompt="1"/>
          </p:nvPr>
        </p:nvSpPr>
        <p:spPr>
          <a:xfrm>
            <a:off x="534776" y="5358903"/>
            <a:ext cx="11429936" cy="614363"/>
          </a:xfrm>
        </p:spPr>
        <p:txBody>
          <a:bodyPr vert="horz" lIns="91436" tIns="45719" rIns="91436" bIns="45719"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6075507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3" name="Rectangle 22"/>
          <p:cNvSpPr/>
          <p:nvPr userDrawn="1"/>
        </p:nvSpPr>
        <p:spPr>
          <a:xfrm>
            <a:off x="2521843" y="4794353"/>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9"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793239079"/>
      </p:ext>
    </p:extLst>
  </p:cSld>
  <p:clrMapOvr>
    <a:masterClrMapping/>
  </p:clrMapOvr>
  <p:transition>
    <p:wipe dir="r"/>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361" rtl="0" eaLnBrk="1" fontAlgn="auto" latinLnBrk="0" hangingPunct="1">
              <a:lnSpc>
                <a:spcPct val="80000"/>
              </a:lnSpc>
              <a:spcBef>
                <a:spcPct val="0"/>
              </a:spcBef>
              <a:spcAft>
                <a:spcPts val="0"/>
              </a:spcAft>
              <a:buClrTx/>
              <a:buSzTx/>
              <a:buFontTx/>
              <a:buNone/>
              <a:tabLst/>
              <a:defRPr sz="55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1101927599"/>
      </p:ext>
    </p:extLst>
  </p:cSld>
  <p:clrMapOvr>
    <a:masterClrMapping/>
  </p:clrMapOvr>
  <p:transition>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4"/>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363328304"/>
      </p:ext>
    </p:extLst>
  </p:cSld>
  <p:clrMapOvr>
    <a:masterClrMapping/>
  </p:clrMapOvr>
  <p:transition>
    <p:wipe dir="r"/>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50"/>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Picture Placeholder 25"/>
          <p:cNvSpPr>
            <a:spLocks noGrp="1"/>
          </p:cNvSpPr>
          <p:nvPr>
            <p:ph type="pic" sz="quarter" idx="11" hasCustomPrompt="1"/>
          </p:nvPr>
        </p:nvSpPr>
        <p:spPr>
          <a:xfrm>
            <a:off x="4890714" y="311150"/>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50"/>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27654" y="311150"/>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1" name="Picture Placeholder 25"/>
          <p:cNvSpPr>
            <a:spLocks noGrp="1"/>
          </p:cNvSpPr>
          <p:nvPr>
            <p:ph type="pic" sz="quarter" idx="12" hasCustomPrompt="1"/>
          </p:nvPr>
        </p:nvSpPr>
        <p:spPr>
          <a:xfrm>
            <a:off x="9304020" y="311151"/>
            <a:ext cx="2451002"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3" y="3028951"/>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3" name="Picture Placeholder 25"/>
          <p:cNvSpPr>
            <a:spLocks noGrp="1"/>
          </p:cNvSpPr>
          <p:nvPr>
            <p:ph type="pic" sz="quarter" idx="13" hasCustomPrompt="1"/>
          </p:nvPr>
        </p:nvSpPr>
        <p:spPr>
          <a:xfrm>
            <a:off x="427654" y="3028951"/>
            <a:ext cx="338234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5" name="Picture Placeholder 25"/>
          <p:cNvSpPr>
            <a:spLocks noGrp="1"/>
          </p:cNvSpPr>
          <p:nvPr>
            <p:ph type="pic" sz="quarter" idx="14" hasCustomPrompt="1"/>
          </p:nvPr>
        </p:nvSpPr>
        <p:spPr>
          <a:xfrm>
            <a:off x="3876769" y="3028951"/>
            <a:ext cx="536995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60"/>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7" name="Picture Placeholder 25"/>
          <p:cNvSpPr>
            <a:spLocks noGrp="1"/>
          </p:cNvSpPr>
          <p:nvPr>
            <p:ph type="pic" sz="quarter" idx="15" hasCustomPrompt="1"/>
          </p:nvPr>
        </p:nvSpPr>
        <p:spPr>
          <a:xfrm>
            <a:off x="9304020" y="1676400"/>
            <a:ext cx="2451002" cy="344941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2"/>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9" name="Picture Placeholder 25"/>
          <p:cNvSpPr>
            <a:spLocks noGrp="1"/>
          </p:cNvSpPr>
          <p:nvPr>
            <p:ph type="pic" sz="quarter" idx="16" hasCustomPrompt="1"/>
          </p:nvPr>
        </p:nvSpPr>
        <p:spPr>
          <a:xfrm>
            <a:off x="9304020" y="5182962"/>
            <a:ext cx="2451002"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2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1"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165716512"/>
      </p:ext>
    </p:extLst>
  </p:cSld>
  <p:clrMapOvr>
    <a:masterClrMapping/>
  </p:clrMapOvr>
  <p:transition>
    <p:wipe dir="r"/>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7"/>
            <a:ext cx="11299041" cy="607539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 name="Picture Placeholder 4"/>
          <p:cNvSpPr>
            <a:spLocks noGrp="1"/>
          </p:cNvSpPr>
          <p:nvPr>
            <p:ph type="pic" sz="quarter" idx="10" hasCustomPrompt="1"/>
          </p:nvPr>
        </p:nvSpPr>
        <p:spPr>
          <a:xfrm>
            <a:off x="444386" y="310898"/>
            <a:ext cx="11296883" cy="6054185"/>
          </a:xfrm>
          <a:ln>
            <a:solidFill>
              <a:schemeClr val="bg2"/>
            </a:solidFill>
          </a:ln>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3998094262"/>
      </p:ext>
    </p:extLst>
  </p:cSld>
  <p:clrMapOvr>
    <a:masterClrMapping/>
  </p:clrMapOvr>
  <p:transition>
    <p:wipe dir="r"/>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760296271"/>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2" y="5852161"/>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5"/>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36" tIns="45719" rIns="91436" bIns="45719" rtlCol="0" anchor="ctr">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4" y="6096001"/>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Tree>
    <p:extLst>
      <p:ext uri="{BB962C8B-B14F-4D97-AF65-F5344CB8AC3E}">
        <p14:creationId xmlns:p14="http://schemas.microsoft.com/office/powerpoint/2010/main" val="467101758"/>
      </p:ext>
    </p:extLst>
  </p:cSld>
  <p:clrMapOvr>
    <a:masterClrMapping/>
  </p:clrMapOvr>
  <p:transition>
    <p:wipe dir="r"/>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4"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5"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2760801918"/>
      </p:ext>
    </p:extLst>
  </p:cSld>
  <p:clrMapOvr>
    <a:masterClrMapping/>
  </p:clrMapOvr>
  <p:transition>
    <p:wipe dir="r"/>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5" name="Freeform 34"/>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14636968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20" name="Rectangle 19"/>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21" name="Freeform 20"/>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2" name="Freeform 21"/>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3" name="Freeform 22"/>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4" name="Freeform 23"/>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6" name="Freeform 25"/>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7" name="Freeform 26"/>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8" name="Freeform 27"/>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9" name="Freeform 28"/>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0" name="Freeform 29"/>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1" name="Freeform 30"/>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2" name="Freeform 31"/>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3" name="Freeform 32"/>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8322660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9" name="Freeform 48"/>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6743308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35" name="Rectangle 34"/>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50" name="Freeform 49"/>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7519803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pic>
        <p:nvPicPr>
          <p:cNvPr id="634" name="Picture 633" descr="background_transparency_spectrum.png"/>
          <p:cNvPicPr>
            <a:picLocks noChangeAspect="1"/>
          </p:cNvPicPr>
          <p:nvPr userDrawn="1"/>
        </p:nvPicPr>
        <p:blipFill>
          <a:blip r:embed="rId2" cstate="print"/>
          <a:srcRect b="72108"/>
          <a:stretch>
            <a:fillRect/>
          </a:stretch>
        </p:blipFill>
        <p:spPr>
          <a:xfrm>
            <a:off x="-43" y="1"/>
            <a:ext cx="12188889" cy="1084507"/>
          </a:xfrm>
          <a:prstGeom prst="rect">
            <a:avLst/>
          </a:prstGeom>
        </p:spPr>
      </p:pic>
      <p:grpSp>
        <p:nvGrpSpPr>
          <p:cNvPr id="3" name="Group 9"/>
          <p:cNvGrpSpPr/>
          <p:nvPr userDrawn="1"/>
        </p:nvGrpSpPr>
        <p:grpSpPr>
          <a:xfrm>
            <a:off x="20" y="925451"/>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316"/>
              <a:endParaRPr lang="en-US" sz="1900" dirty="0" smtClean="0">
                <a:solidFill>
                  <a:srgbClr val="0096D6"/>
                </a:solidFill>
                <a:latin typeface="Aria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316"/>
              <a:endParaRPr lang="en-US" sz="1900" dirty="0" smtClean="0">
                <a:solidFill>
                  <a:srgbClr val="0096D6"/>
                </a:solidFill>
                <a:latin typeface="Arial"/>
              </a:endParaRPr>
            </a:p>
          </p:txBody>
        </p:sp>
      </p:grpSp>
      <p:sp>
        <p:nvSpPr>
          <p:cNvPr id="7" name="Title 1"/>
          <p:cNvSpPr>
            <a:spLocks noGrp="1"/>
          </p:cNvSpPr>
          <p:nvPr>
            <p:ph type="title" hasCustomPrompt="1"/>
          </p:nvPr>
        </p:nvSpPr>
        <p:spPr>
          <a:xfrm>
            <a:off x="6" y="73396"/>
            <a:ext cx="12050630" cy="978725"/>
          </a:xfrm>
        </p:spPr>
        <p:txBody>
          <a:bodyPr vert="horz" lIns="45719" tIns="45716" rIns="45719" bIns="45716" rtlCol="0" anchor="ctr" anchorCtr="0">
            <a:noAutofit/>
          </a:bodyPr>
          <a:lstStyle>
            <a:lvl1pPr algn="ctr" defTabSz="914316" rtl="0" eaLnBrk="1" latinLnBrk="0" hangingPunct="1">
              <a:lnSpc>
                <a:spcPct val="80000"/>
              </a:lnSpc>
              <a:spcBef>
                <a:spcPct val="0"/>
              </a:spcBef>
              <a:buNone/>
              <a:defRPr lang="en-US" sz="3500" b="0" kern="1200" spc="0" baseline="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142102135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199" b="1"/>
            </a:lvl1pPr>
            <a:lvl2pPr marL="609448" indent="0">
              <a:buNone/>
              <a:defRPr sz="2666" b="1"/>
            </a:lvl2pPr>
            <a:lvl3pPr marL="1218895" indent="0">
              <a:buNone/>
              <a:defRPr sz="2399" b="1"/>
            </a:lvl3pPr>
            <a:lvl4pPr marL="1828343" indent="0">
              <a:buNone/>
              <a:defRPr sz="2133" b="1"/>
            </a:lvl4pPr>
            <a:lvl5pPr marL="2437790" indent="0">
              <a:buNone/>
              <a:defRPr sz="2133" b="1"/>
            </a:lvl5pPr>
            <a:lvl6pPr marL="3047238" indent="0">
              <a:buNone/>
              <a:defRPr sz="2133" b="1"/>
            </a:lvl6pPr>
            <a:lvl7pPr marL="3656686" indent="0">
              <a:buNone/>
              <a:defRPr sz="2133" b="1"/>
            </a:lvl7pPr>
            <a:lvl8pPr marL="4266133" indent="0">
              <a:buNone/>
              <a:defRPr sz="2133" b="1"/>
            </a:lvl8pPr>
            <a:lvl9pPr marL="4875581"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441" y="6356351"/>
            <a:ext cx="2844059" cy="365125"/>
          </a:xfrm>
          <a:prstGeom prst="rect">
            <a:avLst/>
          </a:prstGeom>
        </p:spPr>
        <p:txBody>
          <a:bodyPr/>
          <a:lstStyle/>
          <a:p>
            <a:fld id="{3D156435-3562-4110-A3A4-5B19A4F62F83}" type="datetimeFigureOut">
              <a:rPr lang="en-US" smtClean="0"/>
              <a:t>10/25/16</a:t>
            </a:fld>
            <a:endParaRPr lang="en-US"/>
          </a:p>
        </p:txBody>
      </p:sp>
      <p:sp>
        <p:nvSpPr>
          <p:cNvPr id="8" name="Footer Placeholder 7"/>
          <p:cNvSpPr>
            <a:spLocks noGrp="1"/>
          </p:cNvSpPr>
          <p:nvPr>
            <p:ph type="ftr" sz="quarter" idx="11"/>
          </p:nvPr>
        </p:nvSpPr>
        <p:spPr>
          <a:xfrm>
            <a:off x="4164515" y="6356351"/>
            <a:ext cx="385979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5325" y="6356351"/>
            <a:ext cx="2844059" cy="365125"/>
          </a:xfrm>
          <a:prstGeom prst="rect">
            <a:avLst/>
          </a:prstGeom>
        </p:spPr>
        <p:txBody>
          <a:bodyPr/>
          <a:lstStyle/>
          <a:p>
            <a:fld id="{9BE88E1C-D455-434D-A24A-465800C3A107}" type="slidenum">
              <a:rPr lang="en-US" smtClean="0"/>
              <a:t>‹#›</a:t>
            </a:fld>
            <a:endParaRPr lang="en-US" dirty="0"/>
          </a:p>
        </p:txBody>
      </p:sp>
    </p:spTree>
    <p:extLst>
      <p:ext uri="{BB962C8B-B14F-4D97-AF65-F5344CB8AC3E}">
        <p14:creationId xmlns:p14="http://schemas.microsoft.com/office/powerpoint/2010/main" val="1917182484"/>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9"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6" name="Rectangle 45"/>
          <p:cNvSpPr/>
          <p:nvPr/>
        </p:nvSpPr>
        <p:spPr>
          <a:xfrm>
            <a:off x="1947413"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p:nvSpPr>
        <p:spPr>
          <a:xfrm rot="10800000" flipH="1">
            <a:off x="3807683" y="831273"/>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8" name="Rounded Rectangle 27"/>
          <p:cNvSpPr/>
          <p:nvPr userDrawn="1"/>
        </p:nvSpPr>
        <p:spPr>
          <a:xfrm rot="10800000" flipH="1">
            <a:off x="1095669" y="471678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9" name="Rounded Rectangle 28"/>
          <p:cNvSpPr/>
          <p:nvPr userDrawn="1"/>
        </p:nvSpPr>
        <p:spPr>
          <a:xfrm rot="10800000" flipH="1">
            <a:off x="1776212"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flipH="1">
            <a:off x="9241869" y="661416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4" name="Rounded Rectangle 33"/>
          <p:cNvSpPr/>
          <p:nvPr/>
        </p:nvSpPr>
        <p:spPr>
          <a:xfrm rot="10800000" flipH="1">
            <a:off x="2921222" y="6719453"/>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5" name="Rounded Rectangle 34"/>
          <p:cNvSpPr/>
          <p:nvPr/>
        </p:nvSpPr>
        <p:spPr>
          <a:xfrm rot="10800000" flipH="1">
            <a:off x="3724579" y="6668595"/>
            <a:ext cx="1038871" cy="5546311"/>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6" name="Rounded Rectangle 35"/>
          <p:cNvSpPr/>
          <p:nvPr/>
        </p:nvSpPr>
        <p:spPr>
          <a:xfrm rot="10800000" flipH="1">
            <a:off x="6559405" y="1025237"/>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7" name="Rounded Rectangle 36"/>
          <p:cNvSpPr/>
          <p:nvPr/>
        </p:nvSpPr>
        <p:spPr>
          <a:xfrm rot="10800000" flipH="1">
            <a:off x="7187313"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8" name="Rounded Rectangle 37"/>
          <p:cNvSpPr/>
          <p:nvPr userDrawn="1"/>
        </p:nvSpPr>
        <p:spPr>
          <a:xfrm rot="10800000" flipH="1">
            <a:off x="454967" y="6708754"/>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9" name="Rounded Rectangle 38"/>
          <p:cNvSpPr/>
          <p:nvPr/>
        </p:nvSpPr>
        <p:spPr>
          <a:xfrm rot="10800000" flipH="1">
            <a:off x="10714877" y="831827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1" name="Rounded Rectangle 40"/>
          <p:cNvSpPr/>
          <p:nvPr/>
        </p:nvSpPr>
        <p:spPr>
          <a:xfrm rot="10800000" flipH="1">
            <a:off x="10880166"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2" name="Rounded Rectangle 41"/>
          <p:cNvSpPr/>
          <p:nvPr/>
        </p:nvSpPr>
        <p:spPr>
          <a:xfrm rot="10800000" flipH="1">
            <a:off x="5026567"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31188883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2093070806"/>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a:off x="0" y="-637720"/>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a:off x="1351371" y="424860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2" name="Rounded Rectangle 31"/>
          <p:cNvSpPr/>
          <p:nvPr userDrawn="1"/>
        </p:nvSpPr>
        <p:spPr>
          <a:xfrm>
            <a:off x="8778359" y="-2913280"/>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userDrawn="1"/>
        </p:nvSpPr>
        <p:spPr>
          <a:xfrm>
            <a:off x="10804455" y="5699195"/>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4" name="Rounded Rectangle 33"/>
          <p:cNvSpPr/>
          <p:nvPr/>
        </p:nvSpPr>
        <p:spPr>
          <a:xfrm rot="10800000">
            <a:off x="4047043" y="1516173"/>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53"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963538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1" y="-2056030"/>
            <a:ext cx="13110173" cy="19379147"/>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gr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4"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10299687"/>
      </p:ext>
    </p:extLst>
  </p:cSld>
  <p:clrMapOvr>
    <a:masterClrMapping/>
  </p:clrMapOvr>
  <p:transition>
    <p:wipe dir="r"/>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417121"/>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37066071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1"/>
            <a:ext cx="11589374" cy="1720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774540"/>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3226691627"/>
      </p:ext>
    </p:extLst>
  </p:cSld>
  <p:clrMapOvr>
    <a:masterClrMapping/>
  </p:clrMapOvr>
  <p:transition>
    <p:wipe dir="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5" y="1344168"/>
            <a:ext cx="11424907" cy="4965192"/>
          </a:xfrm>
        </p:spPr>
        <p:txBody>
          <a:bodyPr>
            <a:noAutofit/>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638634"/>
      </p:ext>
    </p:extLst>
  </p:cSld>
  <p:clrMapOvr>
    <a:masterClrMapping/>
  </p:clrMapOvr>
  <p:transition>
    <p:wipe dir="r"/>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89" y="1339746"/>
            <a:ext cx="5360092"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6"/>
            <a:ext cx="5628454"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63769625"/>
      </p:ext>
    </p:extLst>
  </p:cSld>
  <p:clrMapOvr>
    <a:masterClrMapping/>
  </p:clrMapOvr>
  <p:transition>
    <p:wipe dir="r"/>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5" y="1339746"/>
            <a:ext cx="5346747" cy="4965700"/>
          </a:xfrm>
        </p:spPr>
        <p:txBody>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5"/>
            <a:ext cx="4314844" cy="646331"/>
          </a:xfrm>
        </p:spPr>
        <p:txBody>
          <a:bodyPr>
            <a:noAutofit/>
          </a:bodyPr>
          <a:lstStyle>
            <a:lvl1pPr marL="114295" indent="-114295" algn="l" defTabSz="914361"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295" indent="-114295" algn="l" defTabSz="914361" rtl="0" eaLnBrk="1" latinLnBrk="0" hangingPunct="1">
              <a:defRPr lang="en-US" sz="2000" kern="1200" dirty="0" smtClean="0">
                <a:solidFill>
                  <a:schemeClr val="accent2"/>
                </a:solidFill>
                <a:latin typeface="Ciscolight" pitchFamily="2" charset="0"/>
                <a:ea typeface="+mn-ea"/>
                <a:cs typeface="+mn-cs"/>
              </a:defRPr>
            </a:lvl2pPr>
            <a:lvl3pPr marL="114295" indent="-114295" algn="l" defTabSz="914361" rtl="0" eaLnBrk="1" latinLnBrk="0" hangingPunct="1">
              <a:defRPr lang="en-US" sz="2000" kern="1200" dirty="0" smtClean="0">
                <a:solidFill>
                  <a:schemeClr val="accent2"/>
                </a:solidFill>
                <a:latin typeface="Ciscolight" pitchFamily="2" charset="0"/>
                <a:ea typeface="+mn-ea"/>
                <a:cs typeface="+mn-cs"/>
              </a:defRPr>
            </a:lvl3pPr>
            <a:lvl4pPr marL="114295" indent="-114295" algn="l" defTabSz="914361" rtl="0" eaLnBrk="1" latinLnBrk="0" hangingPunct="1">
              <a:defRPr lang="en-US" sz="2000" kern="1200" dirty="0" smtClean="0">
                <a:solidFill>
                  <a:schemeClr val="accent2"/>
                </a:solidFill>
                <a:latin typeface="Ciscolight" pitchFamily="2" charset="0"/>
                <a:ea typeface="+mn-ea"/>
                <a:cs typeface="+mn-cs"/>
              </a:defRPr>
            </a:lvl4pPr>
            <a:lvl5pPr marL="114295" indent="-114295" algn="l" defTabSz="914361"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9" name="Text Placeholder 18"/>
          <p:cNvSpPr>
            <a:spLocks noGrp="1"/>
          </p:cNvSpPr>
          <p:nvPr>
            <p:ph type="body" sz="quarter" idx="14" hasCustomPrompt="1"/>
          </p:nvPr>
        </p:nvSpPr>
        <p:spPr>
          <a:xfrm>
            <a:off x="7077457"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707188778"/>
      </p:ext>
    </p:extLst>
  </p:cSld>
  <p:clrMapOvr>
    <a:masterClrMapping/>
  </p:clrMapOvr>
  <p:transition>
    <p:wipe dir="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898212480"/>
      </p:ext>
    </p:extLst>
  </p:cSld>
  <p:clrMapOvr>
    <a:masterClrMapping/>
  </p:clrMapOvr>
  <p:transition>
    <p:wipe dir="r"/>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2" tIns="45719" rIns="82292" bIns="45719" rtlCol="0" anchor="t" anchorCtr="0">
            <a:noAutofit/>
          </a:bodyPr>
          <a:lstStyle>
            <a:lvl1pPr algn="l" defTabSz="914361"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4974" indent="-228591">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4974" indent="-228591">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4"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6" name="Text Placeholder 15"/>
          <p:cNvSpPr>
            <a:spLocks noGrp="1"/>
          </p:cNvSpPr>
          <p:nvPr>
            <p:ph type="body" sz="quarter" idx="13" hasCustomPrompt="1"/>
          </p:nvPr>
        </p:nvSpPr>
        <p:spPr>
          <a:xfrm>
            <a:off x="6428233" y="310896"/>
            <a:ext cx="5193792" cy="841248"/>
          </a:xfrm>
        </p:spPr>
        <p:txBody>
          <a:bodyPr>
            <a:noAutofit/>
          </a:bodyPr>
          <a:lstStyle>
            <a:lvl1pPr marL="0" marR="0" indent="0" algn="l" defTabSz="914361"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4267150854"/>
      </p:ext>
    </p:extLst>
  </p:cSld>
  <p:clrMapOvr>
    <a:masterClrMapping/>
  </p:clrMapOvr>
  <p:transition>
    <p:wipe dir="r"/>
  </p:transition>
  <p:timing>
    <p:tnLst>
      <p:par>
        <p:cTn id="1" dur="indefinite" restart="never" nodeType="tmRoot"/>
      </p:par>
    </p:tnLst>
  </p:timing>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2"/>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4" y="1600200"/>
            <a:ext cx="3457733" cy="4362451"/>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9" y="100584"/>
            <a:ext cx="355701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1" y="100584"/>
            <a:ext cx="346557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080400824"/>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85" name="Rectangle 84"/>
          <p:cNvSpPr/>
          <p:nvPr/>
        </p:nvSpPr>
        <p:spPr>
          <a:xfrm>
            <a:off x="0" y="238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userDrawn="1"/>
        </p:nvSpPr>
        <p:spPr>
          <a:xfrm>
            <a:off x="1" y="6545264"/>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315095" y="446406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algn="l" defTabSz="914400"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3" y="301884"/>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51" name="Text Placeholder 50"/>
          <p:cNvSpPr>
            <a:spLocks noGrp="1"/>
          </p:cNvSpPr>
          <p:nvPr>
            <p:ph type="body" sz="quarter" idx="10" hasCustomPrompt="1"/>
          </p:nvPr>
        </p:nvSpPr>
        <p:spPr>
          <a:xfrm>
            <a:off x="314325" y="4785927"/>
            <a:ext cx="10810875" cy="395288"/>
          </a:xfrm>
        </p:spPr>
        <p:txBody>
          <a:bodyPr/>
          <a:lstStyle>
            <a:lvl1pPr marL="0" indent="0">
              <a:buFontTx/>
              <a:buNone/>
              <a:defRPr lang="en-US" sz="18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5" cy="400050"/>
          </a:xfrm>
        </p:spPr>
        <p:txBody>
          <a:bodyPr/>
          <a:lstStyle>
            <a:lvl1pPr marL="0" indent="0">
              <a:buFontTx/>
              <a:buNone/>
              <a:defRPr lang="en-US" sz="14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3"/>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78186"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7385243" y="1917700"/>
            <a:ext cx="3567771" cy="2889250"/>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3" y="301884"/>
            <a:ext cx="921134" cy="491082"/>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a:latin typeface="+mj-lt"/>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Tree>
  </p:cSld>
  <p:clrMapOvr>
    <a:masterClrMapping/>
  </p:clrMapOvr>
  <p:transition>
    <p:wipe dir="r"/>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1"/>
            <a:ext cx="11420017"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6" y="6062117"/>
            <a:ext cx="9945743" cy="276999"/>
          </a:xfrm>
        </p:spPr>
        <p:txBody>
          <a:bodyPr wrap="square" anchor="b" anchorCtr="0">
            <a:noAutofit/>
          </a:bodyPr>
          <a:lstStyle>
            <a:lvl1pPr algn="l" defTabSz="804830">
              <a:lnSpc>
                <a:spcPct val="100000"/>
              </a:lnSpc>
              <a:spcBef>
                <a:spcPct val="50000"/>
              </a:spcBef>
              <a:buNone/>
              <a:defRPr sz="1200">
                <a:solidFill>
                  <a:schemeClr val="bg1">
                    <a:lumMod val="50000"/>
                  </a:schemeClr>
                </a:solidFill>
                <a:latin typeface="+mj-l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US" dirty="0" smtClean="0"/>
              <a:t>Source: Placeholder for Notes Is 12 Points</a:t>
            </a:r>
          </a:p>
        </p:txBody>
      </p:sp>
    </p:spTree>
    <p:extLst>
      <p:ext uri="{BB962C8B-B14F-4D97-AF65-F5344CB8AC3E}">
        <p14:creationId xmlns:p14="http://schemas.microsoft.com/office/powerpoint/2010/main" val="1583250949"/>
      </p:ext>
    </p:extLst>
  </p:cSld>
  <p:clrMapOvr>
    <a:masterClrMapping/>
  </p:clrMapOvr>
  <p:transition>
    <p:wipe dir="r"/>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514448580"/>
      </p:ext>
    </p:extLst>
  </p:cSld>
  <p:clrMapOvr>
    <a:masterClrMapping/>
  </p:clrMapOvr>
  <p:transition>
    <p:wipe dir="r"/>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735786058"/>
      </p:ext>
    </p:extLst>
  </p:cSld>
  <p:clrMapOvr>
    <a:masterClrMapping/>
  </p:clrMapOvr>
  <p:transition>
    <p:wipe dir="r"/>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3" y="5852162"/>
            <a:ext cx="10813351" cy="384175"/>
          </a:xfrm>
        </p:spPr>
        <p:txBody>
          <a:bodyPr anchor="b" anchorCtr="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92532" y="649224"/>
            <a:ext cx="10813350" cy="4480560"/>
          </a:xfrm>
        </p:spPr>
        <p:txBody>
          <a:bodyPr/>
          <a:lstStyle>
            <a:lvl1pPr marL="233354" indent="-233354" algn="l" defTabSz="914361" rtl="0" eaLnBrk="1" latinLnBrk="0" hangingPunct="1">
              <a:lnSpc>
                <a:spcPct val="80000"/>
              </a:lnSpc>
              <a:spcBef>
                <a:spcPct val="0"/>
              </a:spcBef>
              <a:buClr>
                <a:schemeClr val="tx1"/>
              </a:buClr>
              <a:buFont typeface="Arial" pitchFamily="34" charset="0"/>
              <a:buChar char="“"/>
              <a:defRPr lang="en-US" sz="55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23606406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2"/>
            <a:ext cx="5488498" cy="3020519"/>
          </a:xfrm>
        </p:spPr>
        <p:txBody>
          <a:bodyPr vert="horz" lIns="82292" tIns="45719" rIns="82292" bIns="45719" rtlCol="0" anchor="ctr"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930641880"/>
      </p:ext>
    </p:extLst>
  </p:cSld>
  <p:clrMapOvr>
    <a:masterClrMapping/>
  </p:clrMapOvr>
  <p:transition>
    <p:wipe dir="r"/>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7" y="4279394"/>
            <a:ext cx="6244863" cy="384175"/>
          </a:xfrm>
        </p:spPr>
        <p:txBody>
          <a:bodyPr vert="horz" lIns="91436" tIns="45719" rIns="91436" bIns="45719" rtlCol="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78187" y="3282697"/>
            <a:ext cx="6281773" cy="1022351"/>
          </a:xfrm>
        </p:spPr>
        <p:txBody>
          <a:bodyPr vert="horz" lIns="82292" tIns="45719" rIns="82292" bIns="45719" rtlCol="0" anchor="b"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1" name="Picture Placeholder 30"/>
          <p:cNvSpPr>
            <a:spLocks noGrp="1"/>
          </p:cNvSpPr>
          <p:nvPr>
            <p:ph type="pic" sz="quarter" idx="10" hasCustomPrompt="1"/>
          </p:nvPr>
        </p:nvSpPr>
        <p:spPr>
          <a:xfrm>
            <a:off x="7385245" y="1917700"/>
            <a:ext cx="3567771" cy="2889251"/>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4" y="301884"/>
            <a:ext cx="921133" cy="491083"/>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Tree>
    <p:extLst>
      <p:ext uri="{BB962C8B-B14F-4D97-AF65-F5344CB8AC3E}">
        <p14:creationId xmlns:p14="http://schemas.microsoft.com/office/powerpoint/2010/main" val="68088038"/>
      </p:ext>
    </p:extLst>
  </p:cSld>
  <p:clrMapOvr>
    <a:masterClrMapping/>
  </p:clrMapOvr>
  <p:transition>
    <p:wipe dir="r"/>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2"/>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smtClean="0">
              <a:solidFill>
                <a:srgbClr val="FFFFFF"/>
              </a:solidFill>
              <a:latin typeface="Aria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8"/>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0" name="Rounded Rectangle 9"/>
          <p:cNvSpPr/>
          <p:nvPr userDrawn="1"/>
        </p:nvSpPr>
        <p:spPr>
          <a:xfrm>
            <a:off x="0" y="-6452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1" name="Rounded Rectangle 10"/>
          <p:cNvSpPr/>
          <p:nvPr userDrawn="1"/>
        </p:nvSpPr>
        <p:spPr>
          <a:xfrm rot="10800000">
            <a:off x="1351371" y="-64521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2" name="Rounded Rectangle 11"/>
          <p:cNvSpPr/>
          <p:nvPr/>
        </p:nvSpPr>
        <p:spPr>
          <a:xfrm>
            <a:off x="8498613" y="17111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3" name="Rounded Rectangle 12"/>
          <p:cNvSpPr/>
          <p:nvPr/>
        </p:nvSpPr>
        <p:spPr>
          <a:xfrm>
            <a:off x="10804455" y="8348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14" name="Rounded Rectangle 13"/>
          <p:cNvSpPr/>
          <p:nvPr/>
        </p:nvSpPr>
        <p:spPr>
          <a:xfrm rot="10800000">
            <a:off x="4047043" y="-337764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591" indent="-228591">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9"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Text Placeholder 4"/>
          <p:cNvSpPr>
            <a:spLocks noGrp="1"/>
          </p:cNvSpPr>
          <p:nvPr>
            <p:ph type="body" sz="quarter" idx="11" hasCustomPrompt="1"/>
          </p:nvPr>
        </p:nvSpPr>
        <p:spPr>
          <a:xfrm>
            <a:off x="534776" y="5358903"/>
            <a:ext cx="11429936" cy="614363"/>
          </a:xfrm>
        </p:spPr>
        <p:txBody>
          <a:bodyPr vert="horz" lIns="91436" tIns="45719" rIns="91436" bIns="45719"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31329342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3" name="Rectangle 22"/>
          <p:cNvSpPr/>
          <p:nvPr userDrawn="1"/>
        </p:nvSpPr>
        <p:spPr>
          <a:xfrm>
            <a:off x="2521843" y="4794353"/>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9"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487057828"/>
      </p:ext>
    </p:extLst>
  </p:cSld>
  <p:clrMapOvr>
    <a:masterClrMapping/>
  </p:clrMapOvr>
  <p:transition>
    <p:wipe dir="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361" rtl="0" eaLnBrk="1" fontAlgn="auto" latinLnBrk="0" hangingPunct="1">
              <a:lnSpc>
                <a:spcPct val="80000"/>
              </a:lnSpc>
              <a:spcBef>
                <a:spcPct val="0"/>
              </a:spcBef>
              <a:spcAft>
                <a:spcPts val="0"/>
              </a:spcAft>
              <a:buClrTx/>
              <a:buSzTx/>
              <a:buFontTx/>
              <a:buNone/>
              <a:tabLst/>
              <a:defRPr sz="55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852567873"/>
      </p:ext>
    </p:extLst>
  </p:cSld>
  <p:clrMapOvr>
    <a:masterClrMapping/>
  </p:clrMapOvr>
  <p:transition>
    <p:wipe dir="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4"/>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351254602"/>
      </p:ext>
    </p:extLst>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1"/>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userDrawn="1"/>
        </p:nvSpPr>
        <p:spPr>
          <a:xfrm rot="10800000">
            <a:off x="1351370"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10804454"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534775" y="5358903"/>
            <a:ext cx="11429936" cy="614362"/>
          </a:xfrm>
        </p:spPr>
        <p:txBody>
          <a:bodyPr vert="horz" lIns="91440" tIns="45720" rIns="91440" bIns="45720"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2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50"/>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Picture Placeholder 25"/>
          <p:cNvSpPr>
            <a:spLocks noGrp="1"/>
          </p:cNvSpPr>
          <p:nvPr>
            <p:ph type="pic" sz="quarter" idx="11" hasCustomPrompt="1"/>
          </p:nvPr>
        </p:nvSpPr>
        <p:spPr>
          <a:xfrm>
            <a:off x="4890714" y="311150"/>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50"/>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6" name="Picture Placeholder 25"/>
          <p:cNvSpPr>
            <a:spLocks noGrp="1"/>
          </p:cNvSpPr>
          <p:nvPr>
            <p:ph type="pic" sz="quarter" idx="10" hasCustomPrompt="1"/>
          </p:nvPr>
        </p:nvSpPr>
        <p:spPr>
          <a:xfrm>
            <a:off x="427654" y="311150"/>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1" name="Picture Placeholder 25"/>
          <p:cNvSpPr>
            <a:spLocks noGrp="1"/>
          </p:cNvSpPr>
          <p:nvPr>
            <p:ph type="pic" sz="quarter" idx="12" hasCustomPrompt="1"/>
          </p:nvPr>
        </p:nvSpPr>
        <p:spPr>
          <a:xfrm>
            <a:off x="9304020" y="311151"/>
            <a:ext cx="2451002"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3" y="3028951"/>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3" name="Picture Placeholder 25"/>
          <p:cNvSpPr>
            <a:spLocks noGrp="1"/>
          </p:cNvSpPr>
          <p:nvPr>
            <p:ph type="pic" sz="quarter" idx="13" hasCustomPrompt="1"/>
          </p:nvPr>
        </p:nvSpPr>
        <p:spPr>
          <a:xfrm>
            <a:off x="427654" y="3028951"/>
            <a:ext cx="338234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5" name="Picture Placeholder 25"/>
          <p:cNvSpPr>
            <a:spLocks noGrp="1"/>
          </p:cNvSpPr>
          <p:nvPr>
            <p:ph type="pic" sz="quarter" idx="14" hasCustomPrompt="1"/>
          </p:nvPr>
        </p:nvSpPr>
        <p:spPr>
          <a:xfrm>
            <a:off x="3876769" y="3028951"/>
            <a:ext cx="536995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60"/>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7" name="Picture Placeholder 25"/>
          <p:cNvSpPr>
            <a:spLocks noGrp="1"/>
          </p:cNvSpPr>
          <p:nvPr>
            <p:ph type="pic" sz="quarter" idx="15" hasCustomPrompt="1"/>
          </p:nvPr>
        </p:nvSpPr>
        <p:spPr>
          <a:xfrm>
            <a:off x="9304020" y="1676400"/>
            <a:ext cx="2451002" cy="344941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2"/>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9" name="Picture Placeholder 25"/>
          <p:cNvSpPr>
            <a:spLocks noGrp="1"/>
          </p:cNvSpPr>
          <p:nvPr>
            <p:ph type="pic" sz="quarter" idx="16" hasCustomPrompt="1"/>
          </p:nvPr>
        </p:nvSpPr>
        <p:spPr>
          <a:xfrm>
            <a:off x="9304020" y="5182962"/>
            <a:ext cx="2451002"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1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2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21"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1965944237"/>
      </p:ext>
    </p:extLst>
  </p:cSld>
  <p:clrMapOvr>
    <a:masterClrMapping/>
  </p:clrMapOvr>
  <p:transition>
    <p:wipe dir="r"/>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7"/>
            <a:ext cx="11299041" cy="607539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5" name="Picture Placeholder 4"/>
          <p:cNvSpPr>
            <a:spLocks noGrp="1"/>
          </p:cNvSpPr>
          <p:nvPr>
            <p:ph type="pic" sz="quarter" idx="10" hasCustomPrompt="1"/>
          </p:nvPr>
        </p:nvSpPr>
        <p:spPr>
          <a:xfrm>
            <a:off x="444386" y="310898"/>
            <a:ext cx="11296883" cy="6054185"/>
          </a:xfrm>
          <a:ln>
            <a:solidFill>
              <a:schemeClr val="bg2"/>
            </a:solidFill>
          </a:ln>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981989813"/>
      </p:ext>
    </p:extLst>
  </p:cSld>
  <p:clrMapOvr>
    <a:masterClrMapping/>
  </p:clrMapOvr>
  <p:transition>
    <p:wipe dir="r"/>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83004136"/>
      </p:ext>
    </p:extLst>
  </p:cSld>
  <p:clrMapOvr>
    <a:masterClrMapping/>
  </p:clrMapOvr>
  <p:transition>
    <p:wipe dir="r"/>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5"/>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36" tIns="45719" rIns="91436" bIns="45719" rtlCol="0" anchor="ctr">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4" y="6096001"/>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Tree>
    <p:extLst>
      <p:ext uri="{BB962C8B-B14F-4D97-AF65-F5344CB8AC3E}">
        <p14:creationId xmlns:p14="http://schemas.microsoft.com/office/powerpoint/2010/main" val="1910727330"/>
      </p:ext>
    </p:extLst>
  </p:cSld>
  <p:clrMapOvr>
    <a:masterClrMapping/>
  </p:clrMapOvr>
  <p:transition>
    <p:wipe dir="r"/>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4"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latin typeface="Arial"/>
              </a:rPr>
              <a:t>Cisco Confidential</a:t>
            </a:r>
          </a:p>
        </p:txBody>
      </p:sp>
      <p:sp>
        <p:nvSpPr>
          <p:cNvPr id="5"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Tree>
    <p:extLst>
      <p:ext uri="{BB962C8B-B14F-4D97-AF65-F5344CB8AC3E}">
        <p14:creationId xmlns:p14="http://schemas.microsoft.com/office/powerpoint/2010/main" val="1143789086"/>
      </p:ext>
    </p:extLst>
  </p:cSld>
  <p:clrMapOvr>
    <a:masterClrMapping/>
  </p:clrMapOvr>
  <p:transition>
    <p:wipe dir="r"/>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5" name="Freeform 34"/>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9968619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20" name="Rectangle 19"/>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21" name="Freeform 20"/>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2" name="Freeform 21"/>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3" name="Freeform 22"/>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4" name="Freeform 23"/>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6" name="Freeform 25"/>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7" name="Freeform 26"/>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8" name="Freeform 27"/>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29" name="Freeform 28"/>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0" name="Freeform 29"/>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1" name="Freeform 30"/>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2" name="Freeform 31"/>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3" name="Freeform 32"/>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776208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9" name="Freeform 48"/>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40111688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latin typeface="Arial"/>
              </a:rPr>
              <a:t>Thank you.</a:t>
            </a:r>
            <a:endParaRPr lang="en-US" sz="3600" dirty="0">
              <a:solidFill>
                <a:srgbClr val="FFFFFF"/>
              </a:solidFill>
              <a:latin typeface="Arial"/>
            </a:endParaRPr>
          </a:p>
        </p:txBody>
      </p:sp>
      <p:sp>
        <p:nvSpPr>
          <p:cNvPr id="35" name="Rectangle 34"/>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latin typeface="Arial"/>
            </a:endParaRPr>
          </a:p>
        </p:txBody>
      </p:sp>
      <p:sp>
        <p:nvSpPr>
          <p:cNvPr id="36" name="Freeform 35"/>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7" name="Freeform 36"/>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8" name="Freeform 37"/>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39" name="Freeform 38"/>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1" name="Freeform 40"/>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2" name="Freeform 41"/>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3" name="Freeform 42"/>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4" name="Freeform 43"/>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5" name="Freeform 44"/>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6" name="Freeform 45"/>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47" name="Freeform 46"/>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
        <p:nvSpPr>
          <p:cNvPr id="50" name="Freeform 49"/>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36390461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pic>
        <p:nvPicPr>
          <p:cNvPr id="634" name="Picture 633" descr="background_transparency_spectrum.png"/>
          <p:cNvPicPr>
            <a:picLocks noChangeAspect="1"/>
          </p:cNvPicPr>
          <p:nvPr userDrawn="1"/>
        </p:nvPicPr>
        <p:blipFill>
          <a:blip r:embed="rId2" cstate="print"/>
          <a:srcRect b="72108"/>
          <a:stretch>
            <a:fillRect/>
          </a:stretch>
        </p:blipFill>
        <p:spPr>
          <a:xfrm>
            <a:off x="-43" y="1"/>
            <a:ext cx="12188889" cy="1084507"/>
          </a:xfrm>
          <a:prstGeom prst="rect">
            <a:avLst/>
          </a:prstGeom>
        </p:spPr>
      </p:pic>
      <p:grpSp>
        <p:nvGrpSpPr>
          <p:cNvPr id="3" name="Group 9"/>
          <p:cNvGrpSpPr/>
          <p:nvPr userDrawn="1"/>
        </p:nvGrpSpPr>
        <p:grpSpPr>
          <a:xfrm>
            <a:off x="20" y="925451"/>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316"/>
              <a:endParaRPr lang="en-US" sz="1900" dirty="0" smtClean="0">
                <a:solidFill>
                  <a:srgbClr val="0096D6"/>
                </a:solidFill>
                <a:latin typeface="Aria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316"/>
              <a:endParaRPr lang="en-US" sz="1900" dirty="0" smtClean="0">
                <a:solidFill>
                  <a:srgbClr val="0096D6"/>
                </a:solidFill>
                <a:latin typeface="Arial"/>
              </a:endParaRPr>
            </a:p>
          </p:txBody>
        </p:sp>
      </p:grpSp>
      <p:sp>
        <p:nvSpPr>
          <p:cNvPr id="7" name="Title 1"/>
          <p:cNvSpPr>
            <a:spLocks noGrp="1"/>
          </p:cNvSpPr>
          <p:nvPr>
            <p:ph type="title" hasCustomPrompt="1"/>
          </p:nvPr>
        </p:nvSpPr>
        <p:spPr>
          <a:xfrm>
            <a:off x="6" y="73396"/>
            <a:ext cx="12050630" cy="978725"/>
          </a:xfrm>
        </p:spPr>
        <p:txBody>
          <a:bodyPr vert="horz" lIns="45719" tIns="45716" rIns="45719" bIns="45716" rtlCol="0" anchor="ctr" anchorCtr="0">
            <a:noAutofit/>
          </a:bodyPr>
          <a:lstStyle>
            <a:lvl1pPr algn="ctr" defTabSz="914316" rtl="0" eaLnBrk="1" latinLnBrk="0" hangingPunct="1">
              <a:lnSpc>
                <a:spcPct val="80000"/>
              </a:lnSpc>
              <a:spcBef>
                <a:spcPct val="0"/>
              </a:spcBef>
              <a:buNone/>
              <a:defRPr lang="en-US" sz="3500" b="0" kern="1200" spc="0" baseline="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40826495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2521842"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9"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454" y="432000"/>
            <a:ext cx="1265798" cy="780288"/>
          </a:xfrm>
          <a:prstGeom prst="rect">
            <a:avLst/>
          </a:prstGeom>
        </p:spPr>
      </p:pic>
      <p:sp>
        <p:nvSpPr>
          <p:cNvPr id="16" name="Subtitle 2"/>
          <p:cNvSpPr>
            <a:spLocks noGrp="1"/>
          </p:cNvSpPr>
          <p:nvPr>
            <p:ph type="subTitle" idx="1" hasCustomPrompt="1"/>
          </p:nvPr>
        </p:nvSpPr>
        <p:spPr>
          <a:xfrm>
            <a:off x="625832" y="5057598"/>
            <a:ext cx="11059014"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061"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8" indent="0" algn="ctr">
              <a:buNone/>
              <a:defRPr>
                <a:solidFill>
                  <a:schemeClr val="tx1">
                    <a:tint val="75000"/>
                  </a:schemeClr>
                </a:solidFill>
              </a:defRPr>
            </a:lvl5pPr>
            <a:lvl6pPr marL="2285329" indent="0" algn="ctr">
              <a:buNone/>
              <a:defRPr>
                <a:solidFill>
                  <a:schemeClr val="tx1">
                    <a:tint val="75000"/>
                  </a:schemeClr>
                </a:solidFill>
              </a:defRPr>
            </a:lvl6pPr>
            <a:lvl7pPr marL="2742401" indent="0" algn="ctr">
              <a:buNone/>
              <a:defRPr>
                <a:solidFill>
                  <a:schemeClr val="tx1">
                    <a:tint val="75000"/>
                  </a:schemeClr>
                </a:solidFill>
              </a:defRPr>
            </a:lvl7pPr>
            <a:lvl8pPr marL="3199467" indent="0" algn="ctr">
              <a:buNone/>
              <a:defRPr>
                <a:solidFill>
                  <a:schemeClr val="tx1">
                    <a:tint val="75000"/>
                  </a:schemeClr>
                </a:solidFill>
              </a:defRPr>
            </a:lvl8pPr>
            <a:lvl9pPr marL="3656536"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625832" y="5377594"/>
            <a:ext cx="11059014"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625832" y="5697590"/>
            <a:ext cx="11059014"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617562" y="4281951"/>
            <a:ext cx="11067284"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304" indent="0">
              <a:buNone/>
              <a:defRPr/>
            </a:lvl2pPr>
            <a:lvl3pPr marL="569768" indent="0">
              <a:buNone/>
              <a:defRPr/>
            </a:lvl3pPr>
            <a:lvl4pPr marL="688805" indent="0">
              <a:buNone/>
              <a:defRPr/>
            </a:lvl4pPr>
            <a:lvl5pPr marL="801488" indent="0">
              <a:buNone/>
              <a:defRPr/>
            </a:lvl5pPr>
          </a:lstStyle>
          <a:p>
            <a:pPr lvl="0"/>
            <a:r>
              <a:rPr lang="en-GB" dirty="0" smtClean="0"/>
              <a:t>Subtitle Goes Here</a:t>
            </a:r>
          </a:p>
        </p:txBody>
      </p:sp>
      <p:sp>
        <p:nvSpPr>
          <p:cNvPr id="20" name="Title 1"/>
          <p:cNvSpPr>
            <a:spLocks noGrp="1"/>
          </p:cNvSpPr>
          <p:nvPr>
            <p:ph type="ctrTitle" hasCustomPrompt="1"/>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1142326175"/>
      </p:ext>
    </p:extLst>
  </p:cSld>
  <p:clrMapOvr>
    <a:masterClrMapping/>
  </p:clrMapOvr>
  <p:transition spd="slow">
    <p:wip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Title_Photo">
    <p:spTree>
      <p:nvGrpSpPr>
        <p:cNvPr id="1" name=""/>
        <p:cNvGrpSpPr/>
        <p:nvPr/>
      </p:nvGrpSpPr>
      <p:grpSpPr>
        <a:xfrm>
          <a:off x="0" y="0"/>
          <a:ext cx="0" cy="0"/>
          <a:chOff x="0" y="0"/>
          <a:chExt cx="0" cy="0"/>
        </a:xfrm>
      </p:grpSpPr>
      <p:pic>
        <p:nvPicPr>
          <p:cNvPr id="9" name="Picture Placeholder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 y="-3427"/>
            <a:ext cx="12197397" cy="6864857"/>
          </a:xfrm>
          <a:prstGeom prst="rect">
            <a:avLst/>
          </a:prstGeom>
        </p:spPr>
      </p:pic>
      <p:pic>
        <p:nvPicPr>
          <p:cNvPr id="15" name="Picture 8" descr="logo_black.ai"/>
          <p:cNvPicPr>
            <a:picLocks noChangeAspect="1"/>
          </p:cNvPicPr>
          <p:nvPr userDrawn="1"/>
        </p:nvPicPr>
        <p:blipFill>
          <a:blip r:embed="rId3">
            <a:alphaModFix amt="82000"/>
            <a:extLst>
              <a:ext uri="{28A0092B-C50C-407E-A947-70E740481C1C}">
                <a14:useLocalDpi xmlns:a14="http://schemas.microsoft.com/office/drawing/2010/main"/>
              </a:ext>
            </a:extLst>
          </a:blip>
          <a:srcRect/>
          <a:stretch>
            <a:fillRect/>
          </a:stretch>
        </p:blipFill>
        <p:spPr bwMode="auto">
          <a:xfrm>
            <a:off x="567120" y="427567"/>
            <a:ext cx="1265437" cy="781051"/>
          </a:xfrm>
          <a:prstGeom prst="rect">
            <a:avLst/>
          </a:prstGeom>
          <a:noFill/>
          <a:ln>
            <a:noFill/>
          </a:ln>
          <a:extLst>
            <a:ext uri="{909E8E84-426E-40dd-AFC4-6F175D3DCCD1}">
              <a14:hiddenFill xmlns="" xmlns:a14="http://schemas.microsoft.com/office/drawing/2010/main">
                <a:solidFill>
                  <a:srgbClr val="FFFFFF">
                    <a:alpha val="81960"/>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617562" y="4281951"/>
            <a:ext cx="11067284"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304" indent="0">
              <a:buNone/>
              <a:defRPr/>
            </a:lvl2pPr>
            <a:lvl3pPr marL="569768" indent="0">
              <a:buNone/>
              <a:defRPr/>
            </a:lvl3pPr>
            <a:lvl4pPr marL="688805" indent="0">
              <a:buNone/>
              <a:defRPr/>
            </a:lvl4pPr>
            <a:lvl5pPr marL="801488" indent="0">
              <a:buNone/>
              <a:defRPr/>
            </a:lvl5pPr>
          </a:lstStyle>
          <a:p>
            <a:pPr lvl="0"/>
            <a:r>
              <a:rPr lang="en-GB" dirty="0" smtClean="0"/>
              <a:t>Subtitle Goes Here</a:t>
            </a:r>
          </a:p>
        </p:txBody>
      </p:sp>
      <p:sp>
        <p:nvSpPr>
          <p:cNvPr id="10" name="Title 1"/>
          <p:cNvSpPr>
            <a:spLocks noGrp="1"/>
          </p:cNvSpPr>
          <p:nvPr>
            <p:ph type="ctrTitle" hasCustomPrompt="1"/>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smtClean="0"/>
              <a:t>Presentation Title Goes Here</a:t>
            </a:r>
            <a:endParaRPr lang="en-US" dirty="0"/>
          </a:p>
        </p:txBody>
      </p:sp>
      <p:sp>
        <p:nvSpPr>
          <p:cNvPr id="21" name="Subtitle 2"/>
          <p:cNvSpPr>
            <a:spLocks noGrp="1"/>
          </p:cNvSpPr>
          <p:nvPr>
            <p:ph type="subTitle" idx="1" hasCustomPrompt="1"/>
          </p:nvPr>
        </p:nvSpPr>
        <p:spPr>
          <a:xfrm>
            <a:off x="625832" y="5057598"/>
            <a:ext cx="11059014" cy="384175"/>
          </a:xfrm>
          <a:prstGeom prst="rect">
            <a:avLst/>
          </a:prstGeom>
        </p:spPr>
        <p:txBody>
          <a:bodyPr lIns="121872" tIns="60936" rIns="121872" bIns="60936" anchor="b" anchorCtr="0">
            <a:noAutofit/>
          </a:bodyPr>
          <a:lstStyle>
            <a:lvl1pPr marL="0" indent="0" algn="l">
              <a:buNone/>
              <a:defRPr sz="1900" b="0" i="0">
                <a:solidFill>
                  <a:srgbClr val="676767"/>
                </a:solidFill>
                <a:latin typeface="+mn-lt"/>
                <a:cs typeface="CiscoSans"/>
              </a:defRPr>
            </a:lvl1pPr>
            <a:lvl2pPr marL="457061"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8" indent="0" algn="ctr">
              <a:buNone/>
              <a:defRPr>
                <a:solidFill>
                  <a:schemeClr val="tx1">
                    <a:tint val="75000"/>
                  </a:schemeClr>
                </a:solidFill>
              </a:defRPr>
            </a:lvl5pPr>
            <a:lvl6pPr marL="2285329" indent="0" algn="ctr">
              <a:buNone/>
              <a:defRPr>
                <a:solidFill>
                  <a:schemeClr val="tx1">
                    <a:tint val="75000"/>
                  </a:schemeClr>
                </a:solidFill>
              </a:defRPr>
            </a:lvl6pPr>
            <a:lvl7pPr marL="2742401" indent="0" algn="ctr">
              <a:buNone/>
              <a:defRPr>
                <a:solidFill>
                  <a:schemeClr val="tx1">
                    <a:tint val="75000"/>
                  </a:schemeClr>
                </a:solidFill>
              </a:defRPr>
            </a:lvl7pPr>
            <a:lvl8pPr marL="3199467" indent="0" algn="ctr">
              <a:buNone/>
              <a:defRPr>
                <a:solidFill>
                  <a:schemeClr val="tx1">
                    <a:tint val="75000"/>
                  </a:schemeClr>
                </a:solidFill>
              </a:defRPr>
            </a:lvl8pPr>
            <a:lvl9pPr marL="3656536" indent="0" algn="ctr">
              <a:buNone/>
              <a:defRPr>
                <a:solidFill>
                  <a:schemeClr val="tx1">
                    <a:tint val="75000"/>
                  </a:schemeClr>
                </a:solidFill>
              </a:defRPr>
            </a:lvl9pPr>
          </a:lstStyle>
          <a:p>
            <a:r>
              <a:rPr lang="en-GB" dirty="0" smtClean="0"/>
              <a:t>Speaker Name</a:t>
            </a:r>
            <a:endParaRPr lang="en-US" dirty="0"/>
          </a:p>
        </p:txBody>
      </p:sp>
      <p:sp>
        <p:nvSpPr>
          <p:cNvPr id="22" name="Text Placeholder 38"/>
          <p:cNvSpPr>
            <a:spLocks noGrp="1"/>
          </p:cNvSpPr>
          <p:nvPr>
            <p:ph type="body" sz="quarter" idx="11" hasCustomPrompt="1"/>
          </p:nvPr>
        </p:nvSpPr>
        <p:spPr>
          <a:xfrm>
            <a:off x="625832" y="5377594"/>
            <a:ext cx="11059014" cy="384175"/>
          </a:xfrm>
          <a:prstGeom prst="rect">
            <a:avLst/>
          </a:prstGeom>
        </p:spPr>
        <p:txBody>
          <a:bodyPr lIns="121872" tIns="60936" rIns="121872" bIns="60936"/>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Speaker Title</a:t>
            </a:r>
          </a:p>
        </p:txBody>
      </p:sp>
      <p:sp>
        <p:nvSpPr>
          <p:cNvPr id="23" name="Text Placeholder 40"/>
          <p:cNvSpPr>
            <a:spLocks noGrp="1"/>
          </p:cNvSpPr>
          <p:nvPr>
            <p:ph type="body" sz="quarter" idx="12" hasCustomPrompt="1"/>
          </p:nvPr>
        </p:nvSpPr>
        <p:spPr>
          <a:xfrm>
            <a:off x="625832" y="5697590"/>
            <a:ext cx="11059014" cy="384175"/>
          </a:xfrm>
          <a:prstGeom prst="rect">
            <a:avLst/>
          </a:prstGeom>
        </p:spPr>
        <p:txBody>
          <a:bodyPr lIns="121872" tIns="60936" rIns="121872" bIns="60936"/>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smtClean="0"/>
              <a:t>Date</a:t>
            </a:r>
          </a:p>
        </p:txBody>
      </p:sp>
    </p:spTree>
    <p:extLst>
      <p:ext uri="{BB962C8B-B14F-4D97-AF65-F5344CB8AC3E}">
        <p14:creationId xmlns:p14="http://schemas.microsoft.com/office/powerpoint/2010/main" val="853718049"/>
      </p:ext>
    </p:extLst>
  </p:cSld>
  <p:clrMapOvr>
    <a:masterClrMapping/>
  </p:clrMapOvr>
  <p:transition spd="slow">
    <p:wip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91416" tIns="45709" rIns="91416" bIns="45709" anchor="ctr"/>
          <a:lstStyle/>
          <a:p>
            <a:pPr defTabSz="609493" fontAlgn="base">
              <a:spcBef>
                <a:spcPct val="0"/>
              </a:spcBef>
              <a:spcAft>
                <a:spcPct val="0"/>
              </a:spcAft>
            </a:pPr>
            <a:endParaRPr lang="en-US">
              <a:solidFill>
                <a:srgbClr val="676767"/>
              </a:solidFill>
              <a:ea typeface="ＭＳ Ｐゴシック" charset="0"/>
              <a:cs typeface="ＭＳ Ｐゴシック" charset="0"/>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91416" tIns="45709" rIns="91416" bIns="45709" anchor="ctr"/>
          <a:lstStyle/>
          <a:p>
            <a:pPr defTabSz="609493" fontAlgn="base">
              <a:spcBef>
                <a:spcPct val="0"/>
              </a:spcBef>
              <a:spcAft>
                <a:spcPct val="0"/>
              </a:spcAft>
            </a:pPr>
            <a:endParaRPr lang="en-US">
              <a:solidFill>
                <a:srgbClr val="676767"/>
              </a:solidFill>
              <a:ea typeface="ＭＳ Ｐゴシック" charset="0"/>
              <a:cs typeface="ＭＳ Ｐゴシック" charset="0"/>
            </a:endParaRPr>
          </a:p>
        </p:txBody>
      </p:sp>
      <p:sp>
        <p:nvSpPr>
          <p:cNvPr id="3" name="Subtitle 2"/>
          <p:cNvSpPr>
            <a:spLocks noGrp="1"/>
          </p:cNvSpPr>
          <p:nvPr>
            <p:ph type="subTitle" idx="1" hasCustomPrompt="1"/>
          </p:nvPr>
        </p:nvSpPr>
        <p:spPr>
          <a:xfrm>
            <a:off x="666380" y="4279401"/>
            <a:ext cx="6244863" cy="384175"/>
          </a:xfrm>
          <a:prstGeom prst="rect">
            <a:avLst/>
          </a:prstGeom>
        </p:spPr>
        <p:txBody>
          <a:bodyPr vert="horz" lIns="91416" tIns="45709" rIns="91416" bIns="45709" rtlCol="0">
            <a:noAutofit/>
          </a:bodyPr>
          <a:lstStyle>
            <a:lvl1pPr marL="0" indent="0" algn="l" defTabSz="914171"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081" indent="0" algn="ctr">
              <a:buNone/>
              <a:defRPr>
                <a:solidFill>
                  <a:schemeClr val="tx1">
                    <a:tint val="75000"/>
                  </a:schemeClr>
                </a:solidFill>
              </a:defRPr>
            </a:lvl2pPr>
            <a:lvl3pPr marL="914171" indent="0" algn="ctr">
              <a:buNone/>
              <a:defRPr>
                <a:solidFill>
                  <a:schemeClr val="tx1">
                    <a:tint val="75000"/>
                  </a:schemeClr>
                </a:solidFill>
              </a:defRPr>
            </a:lvl3pPr>
            <a:lvl4pPr marL="1371256" indent="0" algn="ctr">
              <a:buNone/>
              <a:defRPr>
                <a:solidFill>
                  <a:schemeClr val="tx1">
                    <a:tint val="75000"/>
                  </a:schemeClr>
                </a:solidFill>
              </a:defRPr>
            </a:lvl4pPr>
            <a:lvl5pPr marL="1828344" indent="0" algn="ctr">
              <a:buNone/>
              <a:defRPr>
                <a:solidFill>
                  <a:schemeClr val="tx1">
                    <a:tint val="75000"/>
                  </a:schemeClr>
                </a:solidFill>
              </a:defRPr>
            </a:lvl5pPr>
            <a:lvl6pPr marL="2285425"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8" indent="0" algn="ctr">
              <a:buNone/>
              <a:defRPr>
                <a:solidFill>
                  <a:schemeClr val="tx1">
                    <a:tint val="75000"/>
                  </a:schemeClr>
                </a:solidFill>
              </a:defRPr>
            </a:lvl9pPr>
          </a:lstStyle>
          <a:p>
            <a:pPr lvl="0"/>
            <a:r>
              <a:rPr lang="en-GB" dirty="0" smtClean="0"/>
              <a:t>Presenter Name and Title Go Here</a:t>
            </a:r>
            <a:endParaRPr lang="en-US" dirty="0"/>
          </a:p>
        </p:txBody>
      </p:sp>
      <p:sp>
        <p:nvSpPr>
          <p:cNvPr id="2" name="Title 1"/>
          <p:cNvSpPr>
            <a:spLocks noGrp="1"/>
          </p:cNvSpPr>
          <p:nvPr>
            <p:ph type="ctrTitle" hasCustomPrompt="1"/>
          </p:nvPr>
        </p:nvSpPr>
        <p:spPr>
          <a:xfrm>
            <a:off x="612541" y="3282703"/>
            <a:ext cx="6281773" cy="1022351"/>
          </a:xfrm>
        </p:spPr>
        <p:txBody>
          <a:bodyPr lIns="82272" tIns="45709" rIns="82272" bIns="45709" rtlCol="0" anchor="b">
            <a:noAutofit/>
          </a:bodyPr>
          <a:lstStyle>
            <a:lvl1pPr marL="0" indent="0" algn="l" defTabSz="914171"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smtClean="0"/>
              <a:t>Demo Title</a:t>
            </a:r>
            <a:endParaRPr lang="en-US" dirty="0"/>
          </a:p>
        </p:txBody>
      </p:sp>
      <p:sp>
        <p:nvSpPr>
          <p:cNvPr id="31" name="Picture Placeholder 30"/>
          <p:cNvSpPr>
            <a:spLocks noGrp="1"/>
          </p:cNvSpPr>
          <p:nvPr>
            <p:ph type="pic" sz="quarter" idx="10"/>
          </p:nvPr>
        </p:nvSpPr>
        <p:spPr>
          <a:xfrm>
            <a:off x="7385251" y="1917701"/>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1854049800"/>
      </p:ext>
    </p:extLst>
  </p:cSld>
  <p:clrMapOvr>
    <a:masterClrMapping/>
  </p:clrMapOvr>
  <p:transition spd="slow">
    <p:wip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5" name="Picture 4" descr="logo_black.ai"/>
          <p:cNvPicPr>
            <a:picLocks noChangeAspect="1"/>
          </p:cNvPicPr>
          <p:nvPr/>
        </p:nvPicPr>
        <p:blipFill>
          <a:blip r:embed="rId2" cstate="email">
            <a:duotone>
              <a:schemeClr val="bg2">
                <a:shade val="45000"/>
                <a:satMod val="135000"/>
              </a:schemeClr>
              <a:prstClr val="white"/>
            </a:duotone>
            <a:lum bright="100000" contrast="100000"/>
            <a:alphaModFix amt="60000"/>
            <a:extLst>
              <a:ext uri="{28A0092B-C50C-407E-A947-70E740481C1C}">
                <a14:useLocalDpi xmlns:a14="http://schemas.microsoft.com/office/drawing/2010/main"/>
              </a:ext>
            </a:extLst>
          </a:blip>
          <a:stretch>
            <a:fillRect/>
          </a:stretch>
        </p:blipFill>
        <p:spPr>
          <a:xfrm>
            <a:off x="632069" y="6167697"/>
            <a:ext cx="573565" cy="353568"/>
          </a:xfrm>
          <a:prstGeom prst="rect">
            <a:avLst/>
          </a:prstGeom>
          <a:noFill/>
          <a:ln>
            <a:noFill/>
          </a:ln>
        </p:spPr>
      </p:pic>
      <p:sp>
        <p:nvSpPr>
          <p:cNvPr id="6"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FFFFFF">
                    <a:alpha val="60000"/>
                  </a:srgbClr>
                </a:solidFill>
                <a:ea typeface="ＭＳ Ｐゴシック" charset="0"/>
                <a:cs typeface="CiscoSans Thin"/>
              </a:rPr>
              <a:pPr algn="r" defTabSz="814183">
                <a:defRPr/>
              </a:pPr>
              <a:t>‹#›</a:t>
            </a:fld>
            <a:endParaRPr lang="en-US" sz="800"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FFFFFF">
                    <a:alpha val="60000"/>
                  </a:srgbClr>
                </a:solidFil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1716440177"/>
      </p:ext>
    </p:extLst>
  </p:cSld>
  <p:clrMapOvr>
    <a:masterClrMapping/>
  </p:clrMapOvr>
  <p:transitio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91412" tIns="45707" rIns="91412" bIns="45707" anchor="ctr"/>
          <a:lstStyle/>
          <a:p>
            <a:pPr defTabSz="609493" fontAlgn="base">
              <a:spcBef>
                <a:spcPct val="0"/>
              </a:spcBef>
              <a:spcAft>
                <a:spcPct val="0"/>
              </a:spcAft>
            </a:pPr>
            <a:endParaRPr lang="en-US">
              <a:solidFill>
                <a:srgbClr val="676767"/>
              </a:solidFill>
              <a:ea typeface="ＭＳ Ｐゴシック" charset="0"/>
              <a:cs typeface="ＭＳ Ｐゴシック" charset="0"/>
            </a:endParaRPr>
          </a:p>
        </p:txBody>
      </p:sp>
      <p:sp>
        <p:nvSpPr>
          <p:cNvPr id="4" name="Rectangle 6"/>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wrap="none" lIns="91412" tIns="45707" rIns="91412" bIns="45707" anchor="ctr"/>
          <a:lstStyle/>
          <a:p>
            <a:pPr defTabSz="609493" fontAlgn="base">
              <a:spcBef>
                <a:spcPct val="0"/>
              </a:spcBef>
              <a:spcAft>
                <a:spcPct val="0"/>
              </a:spcAft>
            </a:pPr>
            <a:endParaRPr lang="en-US">
              <a:solidFill>
                <a:srgbClr val="676767"/>
              </a:solidFill>
              <a:ea typeface="ＭＳ Ｐゴシック" charset="0"/>
              <a:cs typeface="ＭＳ Ｐゴシック" charset="0"/>
            </a:endParaRPr>
          </a:p>
        </p:txBody>
      </p:sp>
      <p:sp>
        <p:nvSpPr>
          <p:cNvPr id="7" name="Title 1"/>
          <p:cNvSpPr>
            <a:spLocks noGrp="1"/>
          </p:cNvSpPr>
          <p:nvPr>
            <p:ph type="ctrTitle" hasCustomPrompt="1"/>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smtClean="0"/>
              <a:t>Section Title Goes Here</a:t>
            </a:r>
            <a:endParaRPr lang="en-US" dirty="0"/>
          </a:p>
        </p:txBody>
      </p:sp>
    </p:spTree>
    <p:extLst>
      <p:ext uri="{BB962C8B-B14F-4D97-AF65-F5344CB8AC3E}">
        <p14:creationId xmlns:p14="http://schemas.microsoft.com/office/powerpoint/2010/main" val="778773705"/>
      </p:ext>
    </p:extLst>
  </p:cSld>
  <p:clrMapOvr>
    <a:masterClrMapping/>
  </p:clrMapOvr>
  <p:transitio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19" y="1797051"/>
            <a:ext cx="11037201" cy="4098595"/>
          </a:xfrm>
          <a:prstGeom prst="rect">
            <a:avLst/>
          </a:prstGeom>
        </p:spPr>
        <p:txBody>
          <a:bodyPr lIns="121872" tIns="60936" rIns="121872" bIns="60936">
            <a:noAutofit/>
          </a:bodyPr>
          <a:lstStyle>
            <a:lvl1pPr marL="380853" marR="0" indent="-380853" algn="ctr" defTabSz="609367"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330921555"/>
      </p:ext>
    </p:extLst>
  </p:cSld>
  <p:clrMapOvr>
    <a:masterClrMapping/>
  </p:clrMapOvr>
  <p:transition spd="med">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72" tIns="60936" rIns="121872" bIns="60936">
            <a:noAutofit/>
          </a:bodyPr>
          <a:lstStyle>
            <a:lvl1pPr marL="374505" indent="-298337">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152690576"/>
      </p:ext>
    </p:extLst>
  </p:cSld>
  <p:clrMapOvr>
    <a:masterClrMapping/>
  </p:clrMapOvr>
  <p:transition spd="med">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20" cy="4224280"/>
          </a:xfrm>
          <a:prstGeom prst="rect">
            <a:avLst/>
          </a:prstGeom>
        </p:spPr>
        <p:txBody>
          <a:bodyPr lIns="121872" tIns="60936" rIns="121872" bIns="60936">
            <a:noAutofit/>
          </a:bodyPr>
          <a:lstStyle>
            <a:lvl1pPr marL="76168"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19"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6" indent="0">
              <a:buClr>
                <a:schemeClr val="tx1"/>
              </a:buClr>
              <a:buSzPct val="80000"/>
              <a:buFont typeface="Arial"/>
              <a:buNone/>
              <a:defRPr sz="2100" b="0" i="0">
                <a:solidFill>
                  <a:srgbClr val="676767"/>
                </a:solidFill>
                <a:latin typeface="+mn-lt"/>
                <a:cs typeface="CiscoSans ExtraLight"/>
              </a:defRPr>
            </a:lvl3pPr>
            <a:lvl4pPr marL="985987" indent="0">
              <a:buClr>
                <a:schemeClr val="tx1"/>
              </a:buClr>
              <a:buSzPct val="80000"/>
              <a:buFont typeface="Arial"/>
              <a:buNone/>
              <a:defRPr sz="1900" b="0" i="0">
                <a:solidFill>
                  <a:srgbClr val="676767"/>
                </a:solidFill>
                <a:latin typeface="+mn-lt"/>
                <a:cs typeface="CiscoSans ExtraLight"/>
              </a:defRPr>
            </a:lvl4pPr>
            <a:lvl5pPr marL="1218733" indent="0">
              <a:buClr>
                <a:schemeClr val="tx1"/>
              </a:buClr>
              <a:buSzPct val="80000"/>
              <a:buFont typeface="Arial"/>
              <a:buNone/>
              <a:defRPr sz="16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676137328"/>
      </p:ext>
    </p:extLst>
  </p:cSld>
  <p:clrMapOvr>
    <a:masterClrMapping/>
  </p:clrMapOvr>
  <p:transition spd="med">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2" y="1194135"/>
            <a:ext cx="11195402" cy="4224280"/>
          </a:xfrm>
          <a:prstGeom prst="rect">
            <a:avLst/>
          </a:prstGeom>
        </p:spPr>
        <p:txBody>
          <a:bodyPr lIns="121872" tIns="60936" rIns="121872" bIns="60936">
            <a:noAutofit/>
          </a:bodyPr>
          <a:lstStyle>
            <a:lvl1pPr marL="76168"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19"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6" indent="0">
              <a:buClr>
                <a:schemeClr val="tx1"/>
              </a:buClr>
              <a:buSzPct val="80000"/>
              <a:buFont typeface="Arial"/>
              <a:buNone/>
              <a:defRPr sz="2100" b="0" i="0">
                <a:solidFill>
                  <a:srgbClr val="676767"/>
                </a:solidFill>
                <a:latin typeface="+mn-lt"/>
                <a:cs typeface="CiscoSans ExtraLight"/>
              </a:defRPr>
            </a:lvl3pPr>
            <a:lvl4pPr marL="985987" indent="0">
              <a:buClr>
                <a:schemeClr val="tx1"/>
              </a:buClr>
              <a:buSzPct val="80000"/>
              <a:buFont typeface="Arial"/>
              <a:buNone/>
              <a:defRPr sz="1900" b="0" i="0">
                <a:solidFill>
                  <a:srgbClr val="676767"/>
                </a:solidFill>
                <a:latin typeface="+mn-lt"/>
                <a:cs typeface="CiscoSans ExtraLight"/>
              </a:defRPr>
            </a:lvl4pPr>
            <a:lvl5pPr marL="1218733" indent="0">
              <a:buClr>
                <a:schemeClr val="tx1"/>
              </a:buClr>
              <a:buSzPct val="80000"/>
              <a:buFont typeface="Arial"/>
              <a:buNone/>
              <a:defRPr sz="16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1609145460"/>
      </p:ext>
    </p:extLst>
  </p:cSld>
  <p:clrMapOvr>
    <a:masterClrMapping/>
  </p:clrMapOvr>
  <p:transition spd="med">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68" y="1168479"/>
            <a:ext cx="11010148" cy="4224280"/>
          </a:xfrm>
          <a:prstGeom prst="rect">
            <a:avLst/>
          </a:prstGeom>
        </p:spPr>
        <p:txBody>
          <a:bodyPr lIns="121872" tIns="60936" rIns="121872" bIns="60936">
            <a:noAutofit/>
          </a:bodyPr>
          <a:lstStyle>
            <a:lvl1pPr marL="283150" indent="-523108">
              <a:lnSpc>
                <a:spcPts val="5919"/>
              </a:lnSpc>
              <a:spcBef>
                <a:spcPts val="0"/>
              </a:spcBef>
              <a:buClr>
                <a:schemeClr val="tx1"/>
              </a:buClr>
              <a:buSzPct val="80000"/>
              <a:buFont typeface="Arial"/>
              <a:buChar char="•"/>
              <a:defRPr sz="49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13078557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7"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50987"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1" y="1797051"/>
            <a:ext cx="11033585" cy="4224280"/>
          </a:xfrm>
          <a:prstGeom prst="rect">
            <a:avLst/>
          </a:prstGeom>
        </p:spPr>
        <p:txBody>
          <a:bodyPr lIns="121872" tIns="60936" rIns="121872" bIns="60936">
            <a:noAutofit/>
          </a:bodyPr>
          <a:lstStyle>
            <a:lvl1pPr marL="374505" indent="-298337">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075" indent="-287756">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70" indent="-228513">
              <a:buClr>
                <a:schemeClr val="tx1"/>
              </a:buClr>
              <a:buSzPct val="80000"/>
              <a:buFont typeface="Arial"/>
              <a:buChar char="•"/>
              <a:defRPr sz="2100" b="0" i="0">
                <a:solidFill>
                  <a:srgbClr val="676767"/>
                </a:solidFill>
                <a:latin typeface="+mn-lt"/>
                <a:cs typeface="CiscoSans ExtraLight"/>
              </a:defRPr>
            </a:lvl3pPr>
            <a:lvl4pPr marL="1214501" indent="-228513">
              <a:buClr>
                <a:schemeClr val="tx1"/>
              </a:buClr>
              <a:buSzPct val="80000"/>
              <a:buFont typeface="Arial"/>
              <a:buChar char="•"/>
              <a:defRPr sz="1900" b="0" i="0">
                <a:solidFill>
                  <a:srgbClr val="676767"/>
                </a:solidFill>
                <a:latin typeface="+mn-lt"/>
                <a:cs typeface="CiscoSans ExtraLight"/>
              </a:defRPr>
            </a:lvl4pPr>
            <a:lvl5pPr marL="1443014" indent="-224281">
              <a:buClr>
                <a:schemeClr val="tx1"/>
              </a:buClr>
              <a:buSzPct val="80000"/>
              <a:buFont typeface="Arial"/>
              <a:buChar char="•"/>
              <a:defRPr sz="16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101700961"/>
      </p:ext>
    </p:extLst>
  </p:cSld>
  <p:clrMapOvr>
    <a:masterClrMapping/>
  </p:clrMapOvr>
  <p:transition spd="med">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7" y="1797051"/>
            <a:ext cx="5200143"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6084807" y="1797051"/>
            <a:ext cx="5623149"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299529660"/>
      </p:ext>
    </p:extLst>
  </p:cSld>
  <p:clrMapOvr>
    <a:masterClrMapping/>
  </p:clrMapOvr>
  <p:transition spd="med">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42" y="403341"/>
            <a:ext cx="4953370" cy="1101929"/>
          </a:xfrm>
          <a:prstGeom prst="rect">
            <a:avLst/>
          </a:prstGeom>
        </p:spPr>
        <p:txBody>
          <a:bodyPr lIns="82268" tIns="45707" rIns="82268" bIns="45707" rtlCol="0">
            <a:noAutofit/>
          </a:bodyPr>
          <a:lstStyle>
            <a:lvl1pPr algn="l" defTabSz="914133"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smtClean="0"/>
              <a:t>Title Goes Here</a:t>
            </a:r>
            <a:endParaRPr lang="en-US" dirty="0"/>
          </a:p>
        </p:txBody>
      </p:sp>
      <p:sp>
        <p:nvSpPr>
          <p:cNvPr id="16" name="Text Placeholder 15"/>
          <p:cNvSpPr>
            <a:spLocks noGrp="1"/>
          </p:cNvSpPr>
          <p:nvPr>
            <p:ph type="body" sz="quarter" idx="13" hasCustomPrompt="1"/>
          </p:nvPr>
        </p:nvSpPr>
        <p:spPr>
          <a:xfrm>
            <a:off x="6539582" y="403341"/>
            <a:ext cx="4953370" cy="1101928"/>
          </a:xfrm>
          <a:prstGeom prst="rect">
            <a:avLst/>
          </a:prstGeom>
        </p:spPr>
        <p:txBody>
          <a:bodyPr lIns="121872" tIns="60936" rIns="121872" bIns="60936" anchor="ctr"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smtClean="0"/>
              <a:t>Title Goes Here</a:t>
            </a:r>
          </a:p>
        </p:txBody>
      </p:sp>
      <p:sp>
        <p:nvSpPr>
          <p:cNvPr id="8" name="Text Placeholder 3"/>
          <p:cNvSpPr>
            <a:spLocks noGrp="1"/>
          </p:cNvSpPr>
          <p:nvPr>
            <p:ph type="body" sz="quarter" idx="10" hasCustomPrompt="1"/>
          </p:nvPr>
        </p:nvSpPr>
        <p:spPr>
          <a:xfrm>
            <a:off x="623742" y="1797051"/>
            <a:ext cx="4953370"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2" name="Text Placeholder 3"/>
          <p:cNvSpPr>
            <a:spLocks noGrp="1"/>
          </p:cNvSpPr>
          <p:nvPr>
            <p:ph type="body" sz="quarter" idx="14" hasCustomPrompt="1"/>
          </p:nvPr>
        </p:nvSpPr>
        <p:spPr>
          <a:xfrm>
            <a:off x="6539582" y="1797051"/>
            <a:ext cx="4953370"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220849061"/>
      </p:ext>
    </p:extLst>
  </p:cSld>
  <p:clrMapOvr>
    <a:masterClrMapping/>
  </p:clrMapOvr>
  <p:transition spd="med">
    <p:fade/>
  </p:transition>
  <p:timing>
    <p:tnLst>
      <p:par>
        <p:cTn id="1" dur="indefinite" restart="never" nodeType="tmRoot"/>
      </p:par>
    </p:tnLst>
  </p:timing>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8"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1" y="304425"/>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0" name="Text Placeholder 17"/>
          <p:cNvSpPr>
            <a:spLocks noGrp="1"/>
          </p:cNvSpPr>
          <p:nvPr>
            <p:ph type="body" sz="quarter" idx="22" hasCustomPrompt="1"/>
          </p:nvPr>
        </p:nvSpPr>
        <p:spPr>
          <a:xfrm>
            <a:off x="4502465" y="303785"/>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4" name="Text Placeholder 17"/>
          <p:cNvSpPr>
            <a:spLocks noGrp="1"/>
          </p:cNvSpPr>
          <p:nvPr>
            <p:ph type="body" sz="quarter" idx="24" hasCustomPrompt="1"/>
          </p:nvPr>
        </p:nvSpPr>
        <p:spPr>
          <a:xfrm>
            <a:off x="8470878" y="293972"/>
            <a:ext cx="3115334" cy="1027281"/>
          </a:xfrm>
          <a:prstGeom prst="rect">
            <a:avLst/>
          </a:prstGeom>
        </p:spPr>
        <p:txBody>
          <a:bodyPr lIns="121872" tIns="60936" rIns="121872" bIns="60936" anchor="b" anchorCtr="0">
            <a:noAutofit/>
          </a:bodyPr>
          <a:lstStyle>
            <a:lvl1pPr marL="0" marR="0" indent="0" algn="l" defTabSz="914133"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3" name="Text Placeholder 3"/>
          <p:cNvSpPr>
            <a:spLocks noGrp="1"/>
          </p:cNvSpPr>
          <p:nvPr>
            <p:ph type="body" sz="quarter" idx="11" hasCustomPrompt="1"/>
          </p:nvPr>
        </p:nvSpPr>
        <p:spPr>
          <a:xfrm>
            <a:off x="615790" y="1601459"/>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6" name="Text Placeholder 3"/>
          <p:cNvSpPr>
            <a:spLocks noGrp="1"/>
          </p:cNvSpPr>
          <p:nvPr>
            <p:ph type="body" sz="quarter" idx="26" hasCustomPrompt="1"/>
          </p:nvPr>
        </p:nvSpPr>
        <p:spPr>
          <a:xfrm>
            <a:off x="4502465" y="1600428"/>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7" name="Text Placeholder 3"/>
          <p:cNvSpPr>
            <a:spLocks noGrp="1"/>
          </p:cNvSpPr>
          <p:nvPr>
            <p:ph type="body" sz="quarter" idx="27" hasCustomPrompt="1"/>
          </p:nvPr>
        </p:nvSpPr>
        <p:spPr>
          <a:xfrm>
            <a:off x="8470876" y="1600428"/>
            <a:ext cx="3115335" cy="4419872"/>
          </a:xfrm>
          <a:prstGeom prst="rect">
            <a:avLst/>
          </a:prstGeom>
        </p:spPr>
        <p:txBody>
          <a:bodyPr lIns="121872" tIns="60936" rIns="121872" bIns="60936">
            <a:noAutofit/>
          </a:bodyPr>
          <a:lstStyle>
            <a:lvl1pPr marL="311034" indent="-228513">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79" indent="-22851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Tree>
    <p:extLst>
      <p:ext uri="{BB962C8B-B14F-4D97-AF65-F5344CB8AC3E}">
        <p14:creationId xmlns:p14="http://schemas.microsoft.com/office/powerpoint/2010/main" val="2141975777"/>
      </p:ext>
    </p:extLst>
  </p:cSld>
  <p:clrMapOvr>
    <a:masterClrMapping/>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3" y="1773768"/>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493">
              <a:defRPr/>
            </a:pPr>
            <a:endParaRPr lang="en-US">
              <a:solidFill>
                <a:srgbClr val="FFFFFF"/>
              </a:solidFill>
            </a:endParaRPr>
          </a:p>
        </p:txBody>
      </p:sp>
      <p:sp>
        <p:nvSpPr>
          <p:cNvPr id="12" name="Text Placeholder 11"/>
          <p:cNvSpPr>
            <a:spLocks noGrp="1"/>
          </p:cNvSpPr>
          <p:nvPr>
            <p:ph type="body" sz="quarter" idx="11" hasCustomPrompt="1"/>
          </p:nvPr>
        </p:nvSpPr>
        <p:spPr>
          <a:xfrm>
            <a:off x="6863153" y="1975668"/>
            <a:ext cx="4500044" cy="2212024"/>
          </a:xfrm>
          <a:prstGeom prst="rect">
            <a:avLst/>
          </a:prstGeom>
        </p:spPr>
        <p:txBody>
          <a:bodyPr lIns="121872" tIns="60936" rIns="121872" bIns="60936">
            <a:noAutofit/>
          </a:bodyPr>
          <a:lstStyle>
            <a:lvl1pPr marL="114271" indent="-114271" algn="l" defTabSz="914133"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1" indent="-114271" algn="l" defTabSz="914133" rtl="0" eaLnBrk="1" latinLnBrk="0" hangingPunct="1">
              <a:defRPr lang="en-US" sz="2000" kern="1200" dirty="0" smtClean="0">
                <a:solidFill>
                  <a:schemeClr val="accent2"/>
                </a:solidFill>
                <a:latin typeface="Ciscolight" pitchFamily="2" charset="0"/>
                <a:ea typeface="+mn-ea"/>
                <a:cs typeface="+mn-cs"/>
              </a:defRPr>
            </a:lvl2pPr>
            <a:lvl3pPr marL="114271" indent="-114271" algn="l" defTabSz="914133" rtl="0" eaLnBrk="1" latinLnBrk="0" hangingPunct="1">
              <a:defRPr lang="en-US" sz="2000" kern="1200" dirty="0" smtClean="0">
                <a:solidFill>
                  <a:schemeClr val="accent2"/>
                </a:solidFill>
                <a:latin typeface="Ciscolight" pitchFamily="2" charset="0"/>
                <a:ea typeface="+mn-ea"/>
                <a:cs typeface="+mn-cs"/>
              </a:defRPr>
            </a:lvl3pPr>
            <a:lvl4pPr marL="114271" indent="-114271" algn="l" defTabSz="914133" rtl="0" eaLnBrk="1" latinLnBrk="0" hangingPunct="1">
              <a:defRPr lang="en-US" sz="2000" kern="1200" dirty="0" smtClean="0">
                <a:solidFill>
                  <a:schemeClr val="accent2"/>
                </a:solidFill>
                <a:latin typeface="Ciscolight" pitchFamily="2" charset="0"/>
                <a:ea typeface="+mn-ea"/>
                <a:cs typeface="+mn-cs"/>
              </a:defRPr>
            </a:lvl4pPr>
            <a:lvl5pPr marL="114271" indent="-114271" algn="l" defTabSz="914133"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smtClean="0"/>
              <a:t>Click to edit text</a:t>
            </a:r>
          </a:p>
        </p:txBody>
      </p:sp>
      <p:sp>
        <p:nvSpPr>
          <p:cNvPr id="19" name="Text Placeholder 18"/>
          <p:cNvSpPr>
            <a:spLocks noGrp="1"/>
          </p:cNvSpPr>
          <p:nvPr>
            <p:ph type="body" sz="quarter" idx="14" hasCustomPrompt="1"/>
          </p:nvPr>
        </p:nvSpPr>
        <p:spPr>
          <a:xfrm>
            <a:off x="6863154"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smtClean="0"/>
              <a:t>Click to edit text </a:t>
            </a:r>
          </a:p>
        </p:txBody>
      </p:sp>
      <p:sp>
        <p:nvSpPr>
          <p:cNvPr id="9" name="Text Placeholder 3"/>
          <p:cNvSpPr>
            <a:spLocks noGrp="1"/>
          </p:cNvSpPr>
          <p:nvPr>
            <p:ph type="body" sz="quarter" idx="10" hasCustomPrompt="1"/>
          </p:nvPr>
        </p:nvSpPr>
        <p:spPr>
          <a:xfrm>
            <a:off x="583537" y="1797051"/>
            <a:ext cx="5200143" cy="4110792"/>
          </a:xfrm>
          <a:prstGeom prst="rect">
            <a:avLst/>
          </a:prstGeom>
        </p:spPr>
        <p:txBody>
          <a:bodyPr lIns="121872" tIns="60936" rIns="121872" bIns="60936">
            <a:noAutofit/>
          </a:bodyPr>
          <a:lstStyle>
            <a:lvl1pPr marL="304687" indent="-228513">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67" indent="-287756">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80" indent="-228513">
              <a:buClr>
                <a:schemeClr val="tx1"/>
              </a:buClr>
              <a:buSzPct val="80000"/>
              <a:buFont typeface="Arial"/>
              <a:buChar char="•"/>
              <a:defRPr sz="2100" b="0" i="0">
                <a:solidFill>
                  <a:schemeClr val="tx1"/>
                </a:solidFill>
                <a:latin typeface="+mn-lt"/>
                <a:cs typeface="CiscoSans ExtraLight"/>
              </a:defRPr>
            </a:lvl3pPr>
            <a:lvl4pPr marL="1066392" indent="-228513">
              <a:buClr>
                <a:schemeClr val="tx1"/>
              </a:buClr>
              <a:buSzPct val="80000"/>
              <a:buFont typeface="Arial"/>
              <a:buChar char="•"/>
              <a:defRPr sz="1900" b="0" i="0">
                <a:solidFill>
                  <a:schemeClr val="tx1"/>
                </a:solidFill>
                <a:latin typeface="+mn-lt"/>
                <a:cs typeface="CiscoSans ExtraLight"/>
              </a:defRPr>
            </a:lvl4pPr>
            <a:lvl5pPr marL="1294903" indent="-228513">
              <a:buClr>
                <a:schemeClr val="tx1"/>
              </a:buClr>
              <a:buSzPct val="80000"/>
              <a:buFont typeface="Arial"/>
              <a:buChar char="•"/>
              <a:defRPr sz="16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067639988"/>
      </p:ext>
    </p:extLst>
  </p:cSld>
  <p:clrMapOvr>
    <a:masterClrMapping/>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49869188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5" y="5221411"/>
            <a:ext cx="10386438" cy="465808"/>
          </a:xfrm>
          <a:prstGeom prst="rect">
            <a:avLst/>
          </a:prstGeom>
        </p:spPr>
        <p:txBody>
          <a:bodyPr wrap="square" lIns="121872" tIns="60936" rIns="121872" bIns="60936" anchor="b" anchorCtr="0">
            <a:noAutofit/>
          </a:bodyPr>
          <a:lstStyle>
            <a:lvl1pPr marL="0" indent="0" algn="l" defTabSz="804626">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Click to edit text </a:t>
            </a:r>
          </a:p>
        </p:txBody>
      </p:sp>
      <p:sp>
        <p:nvSpPr>
          <p:cNvPr id="4" name="Title 1"/>
          <p:cNvSpPr>
            <a:spLocks noGrp="1"/>
          </p:cNvSpPr>
          <p:nvPr>
            <p:ph type="ctrTitle" hasCustomPrompt="1"/>
          </p:nvPr>
        </p:nvSpPr>
        <p:spPr>
          <a:xfrm>
            <a:off x="383797" y="2054069"/>
            <a:ext cx="10626896" cy="3038449"/>
          </a:xfrm>
          <a:prstGeom prst="rect">
            <a:avLst/>
          </a:prstGeom>
        </p:spPr>
        <p:txBody>
          <a:bodyPr anchor="ctr">
            <a:noAutofit/>
          </a:bodyPr>
          <a:lstStyle>
            <a:lvl1pPr marL="244757" indent="-533197" algn="l">
              <a:lnSpc>
                <a:spcPct val="90000"/>
              </a:lnSpc>
              <a:defRPr sz="6100" b="0" i="1" spc="0" baseline="0">
                <a:solidFill>
                  <a:srgbClr val="3E6BB4"/>
                </a:solidFill>
                <a:latin typeface="+mj-lt"/>
                <a:cs typeface="CiscoSans Thin"/>
              </a:defRPr>
            </a:lvl1pPr>
          </a:lstStyle>
          <a:p>
            <a:r>
              <a:rPr lang="en-GB" dirty="0" smtClean="0"/>
              <a:t>“Quote Goes Here”</a:t>
            </a:r>
            <a:endParaRPr lang="en-US" dirty="0"/>
          </a:p>
        </p:txBody>
      </p:sp>
    </p:spTree>
    <p:extLst>
      <p:ext uri="{BB962C8B-B14F-4D97-AF65-F5344CB8AC3E}">
        <p14:creationId xmlns:p14="http://schemas.microsoft.com/office/powerpoint/2010/main" val="572087713"/>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190" y="1918747"/>
            <a:ext cx="5092471" cy="3020519"/>
          </a:xfrm>
        </p:spPr>
        <p:txBody>
          <a:bodyPr lIns="82272" tIns="45709" rIns="82272" bIns="45709" rtlCol="0" anchor="ctr">
            <a:noAutofit/>
          </a:bodyPr>
          <a:lstStyle>
            <a:lvl1pPr marL="0" indent="0" algn="l" defTabSz="914171"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smtClean="0"/>
              <a:t>Title Goes Here</a:t>
            </a:r>
            <a:endParaRPr lang="en-US" dirty="0"/>
          </a:p>
        </p:txBody>
      </p:sp>
      <p:sp>
        <p:nvSpPr>
          <p:cNvPr id="9" name="Text Placeholder 3"/>
          <p:cNvSpPr>
            <a:spLocks noGrp="1"/>
          </p:cNvSpPr>
          <p:nvPr>
            <p:ph type="body" sz="quarter" idx="11" hasCustomPrompt="1"/>
          </p:nvPr>
        </p:nvSpPr>
        <p:spPr>
          <a:xfrm>
            <a:off x="6561651" y="872691"/>
            <a:ext cx="5153164"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smtClean="0"/>
              <a:t>Click to edit text</a:t>
            </a:r>
          </a:p>
        </p:txBody>
      </p:sp>
    </p:spTree>
    <p:extLst>
      <p:ext uri="{BB962C8B-B14F-4D97-AF65-F5344CB8AC3E}">
        <p14:creationId xmlns:p14="http://schemas.microsoft.com/office/powerpoint/2010/main" val="841604193"/>
      </p:ext>
    </p:extLst>
  </p:cSld>
  <p:clrMapOvr>
    <a:masterClrMapping/>
  </p:clrMapOvr>
  <p:transition spd="slow">
    <p:wip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536" y="1797051"/>
            <a:ext cx="11124420"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smtClean="0"/>
              <a:t>Click icon to add table</a:t>
            </a:r>
            <a:endParaRPr lang="en-GB" noProof="0" dirty="0"/>
          </a:p>
        </p:txBody>
      </p:sp>
      <p:sp>
        <p:nvSpPr>
          <p:cNvPr id="6" name="Text Placeholder 9"/>
          <p:cNvSpPr>
            <a:spLocks noGrp="1"/>
          </p:cNvSpPr>
          <p:nvPr>
            <p:ph type="body" sz="quarter" idx="11" hasCustomPrompt="1"/>
          </p:nvPr>
        </p:nvSpPr>
        <p:spPr>
          <a:xfrm>
            <a:off x="583537" y="5530961"/>
            <a:ext cx="9571256" cy="434977"/>
          </a:xfrm>
          <a:prstGeom prst="rect">
            <a:avLst/>
          </a:prstGeom>
        </p:spPr>
        <p:txBody>
          <a:bodyPr wrap="square" lIns="121872" tIns="60936" rIns="121872" bIns="60936" anchor="b" anchorCtr="0">
            <a:noAutofit/>
          </a:bodyPr>
          <a:lstStyle>
            <a:lvl1pPr algn="l" defTabSz="804626">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Source</a:t>
            </a:r>
          </a:p>
        </p:txBody>
      </p:sp>
      <p:sp>
        <p:nvSpPr>
          <p:cNvPr id="5" name="Title Placeholder 5"/>
          <p:cNvSpPr>
            <a:spLocks noGrp="1"/>
          </p:cNvSpPr>
          <p:nvPr>
            <p:ph type="title" hasCustomPrompt="1"/>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GB" dirty="0" smtClean="0"/>
              <a:t>Title Goes Here</a:t>
            </a:r>
            <a:endParaRPr lang="en-GB" dirty="0"/>
          </a:p>
        </p:txBody>
      </p:sp>
    </p:spTree>
    <p:extLst>
      <p:ext uri="{BB962C8B-B14F-4D97-AF65-F5344CB8AC3E}">
        <p14:creationId xmlns:p14="http://schemas.microsoft.com/office/powerpoint/2010/main" val="84255219"/>
      </p:ext>
    </p:extLst>
  </p:cSld>
  <p:clrMapOvr>
    <a:masterClrMapping/>
  </p:clrMapOvr>
  <p:transitio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536" y="1799167"/>
            <a:ext cx="11124420"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smtClean="0"/>
              <a:t>Click icon to add chart</a:t>
            </a:r>
            <a:endParaRPr lang="en-US" noProof="0" dirty="0"/>
          </a:p>
        </p:txBody>
      </p:sp>
      <p:sp>
        <p:nvSpPr>
          <p:cNvPr id="7" name="Text Placeholder 9"/>
          <p:cNvSpPr>
            <a:spLocks noGrp="1"/>
          </p:cNvSpPr>
          <p:nvPr>
            <p:ph type="body" sz="quarter" idx="11" hasCustomPrompt="1"/>
          </p:nvPr>
        </p:nvSpPr>
        <p:spPr>
          <a:xfrm>
            <a:off x="583537" y="5530961"/>
            <a:ext cx="9571256" cy="434977"/>
          </a:xfrm>
          <a:prstGeom prst="rect">
            <a:avLst/>
          </a:prstGeom>
        </p:spPr>
        <p:txBody>
          <a:bodyPr wrap="square" lIns="121872" tIns="60936" rIns="121872" bIns="60936" anchor="b" anchorCtr="0">
            <a:noAutofit/>
          </a:bodyPr>
          <a:lstStyle>
            <a:lvl1pPr algn="l" defTabSz="804626">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smtClean="0"/>
              <a:t>Source</a:t>
            </a:r>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1520351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3"/>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8"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10"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7"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3" name="Chart Placeholder 2"/>
          <p:cNvSpPr>
            <a:spLocks noGrp="1"/>
          </p:cNvSpPr>
          <p:nvPr>
            <p:ph type="chart" sz="quarter" idx="12"/>
          </p:nvPr>
        </p:nvSpPr>
        <p:spPr>
          <a:xfrm>
            <a:off x="6278242" y="1799166"/>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smtClean="0"/>
              <a:t>Click icon to add chart</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664837553"/>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7" y="1799139"/>
            <a:ext cx="5337270"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smtClean="0"/>
              <a:t>Drag picture to placeholder or click icon to add</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21196830"/>
      </p:ext>
    </p:extLst>
  </p:cSld>
  <p:clrMapOvr>
    <a:masterClrMapping/>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Oval 2"/>
          <p:cNvSpPr/>
          <p:nvPr userDrawn="1"/>
        </p:nvSpPr>
        <p:spPr>
          <a:xfrm>
            <a:off x="8111375" y="2163193"/>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cs typeface="Arial"/>
            </a:endParaRPr>
          </a:p>
        </p:txBody>
      </p:sp>
      <p:sp>
        <p:nvSpPr>
          <p:cNvPr id="4" name="Oval 3"/>
          <p:cNvSpPr/>
          <p:nvPr userDrawn="1"/>
        </p:nvSpPr>
        <p:spPr>
          <a:xfrm>
            <a:off x="4563118" y="2163193"/>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cs typeface="Arial"/>
            </a:endParaRPr>
          </a:p>
        </p:txBody>
      </p:sp>
      <p:sp>
        <p:nvSpPr>
          <p:cNvPr id="7" name="Oval 6"/>
          <p:cNvSpPr/>
          <p:nvPr userDrawn="1"/>
        </p:nvSpPr>
        <p:spPr>
          <a:xfrm>
            <a:off x="1018762" y="2163193"/>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493" fontAlgn="base">
              <a:spcBef>
                <a:spcPct val="0"/>
              </a:spcBef>
              <a:spcAft>
                <a:spcPct val="0"/>
              </a:spcAft>
            </a:pPr>
            <a:endParaRPr lang="en-US" dirty="0" smtClean="0">
              <a:solidFill>
                <a:srgbClr val="FFFFFF"/>
              </a:solidFill>
              <a:cs typeface="Arial"/>
            </a:endParaRPr>
          </a:p>
        </p:txBody>
      </p:sp>
      <p:sp>
        <p:nvSpPr>
          <p:cNvPr id="17" name="Text Placeholder 17"/>
          <p:cNvSpPr>
            <a:spLocks noGrp="1"/>
          </p:cNvSpPr>
          <p:nvPr>
            <p:ph type="body" sz="quarter" idx="11" hasCustomPrompt="1"/>
          </p:nvPr>
        </p:nvSpPr>
        <p:spPr>
          <a:xfrm>
            <a:off x="1036377" y="3733524"/>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8" name="Text Placeholder 17"/>
          <p:cNvSpPr>
            <a:spLocks noGrp="1"/>
          </p:cNvSpPr>
          <p:nvPr>
            <p:ph type="body" sz="quarter" idx="12" hasCustomPrompt="1"/>
          </p:nvPr>
        </p:nvSpPr>
        <p:spPr>
          <a:xfrm>
            <a:off x="4580732" y="3730928"/>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9" name="Text Placeholder 17"/>
          <p:cNvSpPr>
            <a:spLocks noGrp="1"/>
          </p:cNvSpPr>
          <p:nvPr>
            <p:ph type="body" sz="quarter" idx="13" hasCustomPrompt="1"/>
          </p:nvPr>
        </p:nvSpPr>
        <p:spPr>
          <a:xfrm>
            <a:off x="8128989" y="3730928"/>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4" name="Picture Placeholder 5"/>
          <p:cNvSpPr>
            <a:spLocks noGrp="1"/>
          </p:cNvSpPr>
          <p:nvPr>
            <p:ph type="pic" sz="quarter" idx="14" hasCustomPrompt="1"/>
          </p:nvPr>
        </p:nvSpPr>
        <p:spPr>
          <a:xfrm>
            <a:off x="2027239"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
        <p:nvSpPr>
          <p:cNvPr id="16" name="Picture Placeholder 5"/>
          <p:cNvSpPr>
            <a:spLocks noGrp="1"/>
          </p:cNvSpPr>
          <p:nvPr>
            <p:ph type="pic" sz="quarter" idx="15" hasCustomPrompt="1"/>
          </p:nvPr>
        </p:nvSpPr>
        <p:spPr>
          <a:xfrm>
            <a:off x="5602367"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
        <p:nvSpPr>
          <p:cNvPr id="21" name="Picture Placeholder 5"/>
          <p:cNvSpPr>
            <a:spLocks noGrp="1"/>
          </p:cNvSpPr>
          <p:nvPr>
            <p:ph type="pic" sz="quarter" idx="16" hasCustomPrompt="1"/>
          </p:nvPr>
        </p:nvSpPr>
        <p:spPr>
          <a:xfrm>
            <a:off x="912010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smtClean="0"/>
              <a:t>Icon</a:t>
            </a:r>
            <a:endParaRPr lang="en-US" dirty="0"/>
          </a:p>
        </p:txBody>
      </p:sp>
    </p:spTree>
    <p:extLst>
      <p:ext uri="{BB962C8B-B14F-4D97-AF65-F5344CB8AC3E}">
        <p14:creationId xmlns:p14="http://schemas.microsoft.com/office/powerpoint/2010/main" val="839909217"/>
      </p:ext>
    </p:extLst>
  </p:cSld>
  <p:clrMapOvr>
    <a:masterClrMapping/>
  </p:clrMapOvr>
  <p:transition spd="slow">
    <p:wip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26"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ea typeface="ＭＳ Ｐゴシック" charset="0"/>
              <a:cs typeface="ＭＳ Ｐゴシック" charset="0"/>
            </a:endParaRPr>
          </a:p>
        </p:txBody>
      </p:sp>
      <p:sp>
        <p:nvSpPr>
          <p:cNvPr id="44" name="Oval 43"/>
          <p:cNvSpPr/>
          <p:nvPr userDrawn="1"/>
        </p:nvSpPr>
        <p:spPr>
          <a:xfrm>
            <a:off x="4562601"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ea typeface="ＭＳ Ｐゴシック" charset="0"/>
              <a:cs typeface="ＭＳ Ｐゴシック" charset="0"/>
            </a:endParaRPr>
          </a:p>
        </p:txBody>
      </p:sp>
      <p:sp>
        <p:nvSpPr>
          <p:cNvPr id="45" name="Oval 44"/>
          <p:cNvSpPr/>
          <p:nvPr userDrawn="1"/>
        </p:nvSpPr>
        <p:spPr>
          <a:xfrm>
            <a:off x="8114365" y="2163193"/>
            <a:ext cx="3074201"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8987">
              <a:defRPr/>
            </a:pPr>
            <a:endParaRPr lang="en-US" sz="2400" kern="0">
              <a:solidFill>
                <a:prstClr val="white"/>
              </a:solidFill>
              <a:ea typeface="ＭＳ Ｐゴシック" charset="0"/>
              <a:cs typeface="ＭＳ Ｐゴシック" charset="0"/>
            </a:endParaRPr>
          </a:p>
        </p:txBody>
      </p:sp>
      <p:sp>
        <p:nvSpPr>
          <p:cNvPr id="3"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US" smtClean="0"/>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r>
              <a:rPr lang="en-US" noProof="0" dirty="0" smtClean="0"/>
              <a:t>	</a:t>
            </a:r>
          </a:p>
          <a:p>
            <a:pPr lvl="0"/>
            <a:r>
              <a:rPr lang="en-US" noProof="0" dirty="0" smtClean="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793"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56" y="5164185"/>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0" name="Text Placeholder 17"/>
          <p:cNvSpPr>
            <a:spLocks noGrp="1"/>
          </p:cNvSpPr>
          <p:nvPr>
            <p:ph type="body" sz="quarter" idx="14" hasCustomPrompt="1"/>
          </p:nvPr>
        </p:nvSpPr>
        <p:spPr>
          <a:xfrm>
            <a:off x="4581231" y="516158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Text Placeholder 17"/>
          <p:cNvSpPr>
            <a:spLocks noGrp="1"/>
          </p:cNvSpPr>
          <p:nvPr>
            <p:ph type="body" sz="quarter" idx="15" hasCustomPrompt="1"/>
          </p:nvPr>
        </p:nvSpPr>
        <p:spPr>
          <a:xfrm>
            <a:off x="8132995" y="516158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Tree>
    <p:extLst>
      <p:ext uri="{BB962C8B-B14F-4D97-AF65-F5344CB8AC3E}">
        <p14:creationId xmlns:p14="http://schemas.microsoft.com/office/powerpoint/2010/main" val="1385639433"/>
      </p:ext>
    </p:extLst>
  </p:cSld>
  <p:clrMapOvr>
    <a:masterClrMapping/>
  </p:clrMapOvr>
  <p:transition spd="slow">
    <p:wip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32" y="6172201"/>
            <a:ext cx="977645"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smtClean="0"/>
              <a:t>Drag picture to placeholder or click icon to add</a:t>
            </a:r>
            <a:endParaRPr lang="en-US" noProof="0" dirty="0"/>
          </a:p>
        </p:txBody>
      </p:sp>
      <p:sp>
        <p:nvSpPr>
          <p:cNvPr id="6" name="Text Placeholder 2"/>
          <p:cNvSpPr>
            <a:spLocks noGrp="1"/>
          </p:cNvSpPr>
          <p:nvPr>
            <p:ph type="body" sz="quarter" idx="11" hasCustomPrompt="1"/>
          </p:nvPr>
        </p:nvSpPr>
        <p:spPr bwMode="auto">
          <a:xfrm>
            <a:off x="666577" y="4648638"/>
            <a:ext cx="10849323" cy="667989"/>
          </a:xfrm>
          <a:prstGeom prst="rect">
            <a:avLst/>
          </a:prstGeom>
          <a:solidFill>
            <a:schemeClr val="bg1">
              <a:alpha val="70000"/>
            </a:schemeClr>
          </a:solidFill>
          <a:extLst/>
        </p:spPr>
        <p:txBody>
          <a:bodyPr wrap="square" lIns="143975" tIns="0" rIns="121899" bIns="60949" numCol="1" anchor="ctr" anchorCtr="0" compatLnSpc="1">
            <a:prstTxWarp prst="textNoShape">
              <a:avLst/>
            </a:prstTxWarp>
            <a:spAutoFit/>
          </a:bodyPr>
          <a:lstStyle>
            <a:lvl1pPr marL="230360" indent="0">
              <a:lnSpc>
                <a:spcPts val="4906"/>
              </a:lnSpc>
              <a:spcBef>
                <a:spcPts val="0"/>
              </a:spcBef>
              <a:buNone/>
              <a:defRPr sz="3200" i="1"/>
            </a:lvl1pPr>
          </a:lstStyle>
          <a:p>
            <a:pPr lvl="0"/>
            <a:r>
              <a:rPr lang="en-GB" dirty="0" smtClean="0"/>
              <a:t>Text Goes Here</a:t>
            </a:r>
          </a:p>
        </p:txBody>
      </p:sp>
    </p:spTree>
    <p:extLst>
      <p:ext uri="{BB962C8B-B14F-4D97-AF65-F5344CB8AC3E}">
        <p14:creationId xmlns:p14="http://schemas.microsoft.com/office/powerpoint/2010/main" val="388202755"/>
      </p:ext>
    </p:extLst>
  </p:cSld>
  <p:clrMapOvr>
    <a:masterClrMapping/>
  </p:clrMapOvr>
  <p:transition spd="slow">
    <p:wip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7" y="401383"/>
            <a:ext cx="11414589"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smtClean="0"/>
              <a:t>Drag picture to placeholder or click icon to add</a:t>
            </a:r>
            <a:endParaRPr lang="en-US" noProof="0" dirty="0"/>
          </a:p>
        </p:txBody>
      </p:sp>
      <p:sp>
        <p:nvSpPr>
          <p:cNvPr id="4" name="Text Placeholder 3"/>
          <p:cNvSpPr>
            <a:spLocks noGrp="1"/>
          </p:cNvSpPr>
          <p:nvPr>
            <p:ph type="body" sz="quarter" idx="11" hasCustomPrompt="1"/>
          </p:nvPr>
        </p:nvSpPr>
        <p:spPr>
          <a:xfrm>
            <a:off x="598224" y="4072691"/>
            <a:ext cx="11149410" cy="752343"/>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smtClean="0"/>
              <a:t>Text Goes Here</a:t>
            </a:r>
          </a:p>
        </p:txBody>
      </p:sp>
    </p:spTree>
    <p:extLst>
      <p:ext uri="{BB962C8B-B14F-4D97-AF65-F5344CB8AC3E}">
        <p14:creationId xmlns:p14="http://schemas.microsoft.com/office/powerpoint/2010/main" val="1597262838"/>
      </p:ext>
    </p:extLst>
  </p:cSld>
  <p:clrMapOvr>
    <a:masterClrMapping/>
  </p:clrMapOvr>
  <p:transition spd="slow">
    <p:wip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32" y="6172201"/>
            <a:ext cx="977645"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1704664922"/>
      </p:ext>
    </p:extLst>
  </p:cSld>
  <p:clrMapOvr>
    <a:masterClrMapping/>
  </p:clrMapOvr>
  <p:transition spd="slow">
    <p:wip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6" y="320842"/>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784095687"/>
      </p:ext>
    </p:extLst>
  </p:cSld>
  <p:clrMapOvr>
    <a:masterClrMapping/>
  </p:clrMapOvr>
  <p:transition spd="slow">
    <p:wip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09" y="795867"/>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endParaRPr>
          </a:p>
        </p:txBody>
      </p:sp>
      <p:sp>
        <p:nvSpPr>
          <p:cNvPr id="5" name="Rectangle 4"/>
          <p:cNvSpPr/>
          <p:nvPr/>
        </p:nvSpPr>
        <p:spPr>
          <a:xfrm>
            <a:off x="2522410" y="4794251"/>
            <a:ext cx="7127077"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endParaRPr>
          </a:p>
        </p:txBody>
      </p:sp>
      <p:sp>
        <p:nvSpPr>
          <p:cNvPr id="26" name="Picture Placeholder 25"/>
          <p:cNvSpPr>
            <a:spLocks noGrp="1"/>
          </p:cNvSpPr>
          <p:nvPr>
            <p:ph type="pic" sz="quarter" idx="10"/>
          </p:nvPr>
        </p:nvSpPr>
        <p:spPr>
          <a:xfrm>
            <a:off x="2532991" y="795528"/>
            <a:ext cx="7103800"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11" name="Title 10"/>
          <p:cNvSpPr>
            <a:spLocks noGrp="1"/>
          </p:cNvSpPr>
          <p:nvPr>
            <p:ph type="title" hasCustomPrompt="1"/>
          </p:nvPr>
        </p:nvSpPr>
        <p:spPr>
          <a:xfrm>
            <a:off x="2753777" y="4873439"/>
            <a:ext cx="6763665" cy="838200"/>
          </a:xfrm>
        </p:spPr>
        <p:txBody>
          <a:bodyPr anchor="ctr"/>
          <a:lstStyle>
            <a:lvl1pPr>
              <a:defRPr sz="2700">
                <a:solidFill>
                  <a:srgbClr val="676767"/>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77433189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76" y="311151"/>
            <a:ext cx="4363430"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endParaRPr>
          </a:p>
        </p:txBody>
      </p:sp>
      <p:sp>
        <p:nvSpPr>
          <p:cNvPr id="26" name="Picture Placeholder 25"/>
          <p:cNvSpPr>
            <a:spLocks noGrp="1"/>
          </p:cNvSpPr>
          <p:nvPr>
            <p:ph type="pic" sz="quarter" idx="10"/>
          </p:nvPr>
        </p:nvSpPr>
        <p:spPr>
          <a:xfrm>
            <a:off x="733131"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209"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smtClean="0"/>
              <a:t>Drag picture to placeholder or click icon to add</a:t>
            </a:r>
            <a:endParaRPr lang="en-US" noProof="0" dirty="0"/>
          </a:p>
        </p:txBody>
      </p:sp>
      <p:sp>
        <p:nvSpPr>
          <p:cNvPr id="9" name="Title 8"/>
          <p:cNvSpPr>
            <a:spLocks noGrp="1"/>
          </p:cNvSpPr>
          <p:nvPr>
            <p:ph type="title" hasCustomPrompt="1"/>
          </p:nvPr>
        </p:nvSpPr>
        <p:spPr>
          <a:xfrm>
            <a:off x="574431" y="3307591"/>
            <a:ext cx="8970817" cy="2152559"/>
          </a:xfrm>
        </p:spPr>
        <p:txBody>
          <a:bodyPr>
            <a:noAutofit/>
          </a:bodyPr>
          <a:lstStyle>
            <a:lvl1pPr marL="0" marR="0" indent="0" algn="l" defTabSz="914209"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smtClean="0"/>
              <a:t>Click to edit title</a:t>
            </a:r>
            <a:endParaRPr lang="en-US" dirty="0" smtClean="0"/>
          </a:p>
        </p:txBody>
      </p:sp>
    </p:spTree>
    <p:extLst>
      <p:ext uri="{BB962C8B-B14F-4D97-AF65-F5344CB8AC3E}">
        <p14:creationId xmlns:p14="http://schemas.microsoft.com/office/powerpoint/2010/main" val="60807631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49"/>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27653" y="311149"/>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0"/>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9304020" y="311150"/>
            <a:ext cx="2451001"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1" y="3028951"/>
            <a:ext cx="3363339"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427654" y="3028951"/>
            <a:ext cx="338234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58"/>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9304020" y="1676400"/>
            <a:ext cx="2451001"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1"/>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9304020" y="5182961"/>
            <a:ext cx="2451001"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2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21"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4" y="728810"/>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493">
              <a:defRPr/>
            </a:pPr>
            <a:endParaRPr lang="en-US">
              <a:solidFill>
                <a:srgbClr val="FFFFFF"/>
              </a:solidFill>
            </a:endParaRPr>
          </a:p>
        </p:txBody>
      </p:sp>
      <p:sp>
        <p:nvSpPr>
          <p:cNvPr id="26" name="Picture Placeholder 25"/>
          <p:cNvSpPr>
            <a:spLocks noGrp="1"/>
          </p:cNvSpPr>
          <p:nvPr>
            <p:ph type="pic" sz="quarter" idx="10"/>
          </p:nvPr>
        </p:nvSpPr>
        <p:spPr>
          <a:xfrm>
            <a:off x="6655098" y="728979"/>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9" name="Title 8"/>
          <p:cNvSpPr>
            <a:spLocks noGrp="1"/>
          </p:cNvSpPr>
          <p:nvPr>
            <p:ph type="title" hasCustomPrompt="1"/>
          </p:nvPr>
        </p:nvSpPr>
        <p:spPr>
          <a:xfrm>
            <a:off x="583407" y="728980"/>
            <a:ext cx="5798380" cy="1085313"/>
          </a:xfrm>
        </p:spPr>
        <p:txBody>
          <a:bodyPr wrap="none" anchor="t" anchorCtr="0">
            <a:noAutofit/>
          </a:bodyPr>
          <a:lstStyle>
            <a:lvl1pPr>
              <a:lnSpc>
                <a:spcPct val="90000"/>
              </a:lnSpc>
              <a:defRPr sz="3300">
                <a:solidFill>
                  <a:schemeClr val="bg1"/>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135052027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3" y="311152"/>
            <a:ext cx="4357081"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0" name="Rectangle 9"/>
          <p:cNvSpPr/>
          <p:nvPr/>
        </p:nvSpPr>
        <p:spPr>
          <a:xfrm>
            <a:off x="446501" y="311152"/>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1" name="Rectangle 10"/>
          <p:cNvSpPr/>
          <p:nvPr/>
        </p:nvSpPr>
        <p:spPr>
          <a:xfrm>
            <a:off x="9304561"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2" name="Rectangle 11"/>
          <p:cNvSpPr/>
          <p:nvPr/>
        </p:nvSpPr>
        <p:spPr>
          <a:xfrm>
            <a:off x="446502" y="3028952"/>
            <a:ext cx="336250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3" name="Rectangle 12"/>
          <p:cNvSpPr/>
          <p:nvPr/>
        </p:nvSpPr>
        <p:spPr>
          <a:xfrm>
            <a:off x="3880956" y="3028952"/>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4" name="Rectangle 13"/>
          <p:cNvSpPr/>
          <p:nvPr/>
        </p:nvSpPr>
        <p:spPr>
          <a:xfrm>
            <a:off x="9304561"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15" name="Rectangle 14"/>
          <p:cNvSpPr/>
          <p:nvPr/>
        </p:nvSpPr>
        <p:spPr>
          <a:xfrm>
            <a:off x="9304561" y="5183717"/>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493">
              <a:defRPr/>
            </a:pPr>
            <a:endParaRPr lang="en-US">
              <a:solidFill>
                <a:srgbClr val="FFFFFF"/>
              </a:solidFill>
              <a:latin typeface="CiscoSans"/>
              <a:cs typeface="CiscoSans"/>
            </a:endParaRPr>
          </a:p>
        </p:txBody>
      </p:sp>
      <p:sp>
        <p:nvSpPr>
          <p:cNvPr id="49" name="Picture Placeholder 25"/>
          <p:cNvSpPr>
            <a:spLocks noGrp="1"/>
          </p:cNvSpPr>
          <p:nvPr>
            <p:ph type="pic" sz="quarter" idx="11"/>
          </p:nvPr>
        </p:nvSpPr>
        <p:spPr>
          <a:xfrm>
            <a:off x="4890720" y="311151"/>
            <a:ext cx="4356013"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26" name="Picture Placeholder 25"/>
          <p:cNvSpPr>
            <a:spLocks noGrp="1"/>
          </p:cNvSpPr>
          <p:nvPr>
            <p:ph type="pic" sz="quarter" idx="10"/>
          </p:nvPr>
        </p:nvSpPr>
        <p:spPr>
          <a:xfrm>
            <a:off x="427660"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1" name="Picture Placeholder 25"/>
          <p:cNvSpPr>
            <a:spLocks noGrp="1"/>
          </p:cNvSpPr>
          <p:nvPr>
            <p:ph type="pic" sz="quarter" idx="12"/>
          </p:nvPr>
        </p:nvSpPr>
        <p:spPr>
          <a:xfrm>
            <a:off x="9304020" y="311151"/>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3" name="Picture Placeholder 25"/>
          <p:cNvSpPr>
            <a:spLocks noGrp="1"/>
          </p:cNvSpPr>
          <p:nvPr>
            <p:ph type="pic" sz="quarter" idx="13"/>
          </p:nvPr>
        </p:nvSpPr>
        <p:spPr>
          <a:xfrm>
            <a:off x="427654" y="3028958"/>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5" name="Picture Placeholder 25"/>
          <p:cNvSpPr>
            <a:spLocks noGrp="1"/>
          </p:cNvSpPr>
          <p:nvPr>
            <p:ph type="pic" sz="quarter" idx="14"/>
          </p:nvPr>
        </p:nvSpPr>
        <p:spPr>
          <a:xfrm>
            <a:off x="3876769" y="3028958"/>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7" name="Picture Placeholder 25"/>
          <p:cNvSpPr>
            <a:spLocks noGrp="1"/>
          </p:cNvSpPr>
          <p:nvPr>
            <p:ph type="pic" sz="quarter" idx="15"/>
          </p:nvPr>
        </p:nvSpPr>
        <p:spPr>
          <a:xfrm>
            <a:off x="9304020" y="1676401"/>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
        <p:nvSpPr>
          <p:cNvPr id="59" name="Picture Placeholder 25"/>
          <p:cNvSpPr>
            <a:spLocks noGrp="1"/>
          </p:cNvSpPr>
          <p:nvPr>
            <p:ph type="pic" sz="quarter" idx="16"/>
          </p:nvPr>
        </p:nvSpPr>
        <p:spPr>
          <a:xfrm>
            <a:off x="9304020" y="5182964"/>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118739747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048887"/>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2054507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17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16215000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88825" cy="68664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051" y="2190751"/>
            <a:ext cx="11676725" cy="247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400069"/>
      </p:ext>
    </p:extLst>
  </p:cSld>
  <p:clrMapOvr>
    <a:masterClrMapping/>
  </p:clrMapOvr>
  <p:transition spd="slow">
    <p:wip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 y="-3427"/>
            <a:ext cx="12197397" cy="6864857"/>
          </a:xfrm>
          <a:prstGeom prst="rect">
            <a:avLst/>
          </a:prstGeom>
        </p:spPr>
      </p:pic>
      <p:pic>
        <p:nvPicPr>
          <p:cNvPr id="17" name="Picture 16" descr="pref_1-line_logo+tagline-rt-white-CMYK.ai"/>
          <p:cNvPicPr>
            <a:picLocks noChangeAspect="1"/>
          </p:cNvPicPr>
          <p:nvPr userDrawn="1"/>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a:ext>
            </a:extLst>
          </a:blip>
          <a:stretch>
            <a:fillRect/>
          </a:stretch>
        </p:blipFill>
        <p:spPr>
          <a:xfrm>
            <a:off x="255594" y="2191512"/>
            <a:ext cx="11677638" cy="2474976"/>
          </a:xfrm>
          <a:prstGeom prst="rect">
            <a:avLst/>
          </a:prstGeom>
        </p:spPr>
      </p:pic>
    </p:spTree>
    <p:extLst>
      <p:ext uri="{BB962C8B-B14F-4D97-AF65-F5344CB8AC3E}">
        <p14:creationId xmlns:p14="http://schemas.microsoft.com/office/powerpoint/2010/main" val="1301125065"/>
      </p:ext>
    </p:extLst>
  </p:cSld>
  <p:clrMapOvr>
    <a:masterClrMapping/>
  </p:clrMapOvr>
  <p:transition spd="slow">
    <p:wip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40_Half Page photo">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656761" y="4072691"/>
            <a:ext cx="11090874" cy="752343"/>
          </a:xfrm>
          <a:prstGeom prst="rect">
            <a:avLst/>
          </a:prstGeom>
        </p:spPr>
        <p:txBody>
          <a:bodyPr vert="horz" lIns="121899" tIns="60949" rIns="121899" bIns="60949">
            <a:spAutoFit/>
          </a:bodyPr>
          <a:lstStyle>
            <a:lvl1pPr marL="0" indent="0">
              <a:buNone/>
              <a:defRPr sz="4300" baseline="0">
                <a:solidFill>
                  <a:srgbClr val="676767"/>
                </a:solidFill>
              </a:defRPr>
            </a:lvl1pPr>
          </a:lstStyle>
          <a:p>
            <a:pPr lvl="0"/>
            <a:r>
              <a:rPr lang="en-GB" dirty="0" smtClean="0"/>
              <a:t>Text Goes Here</a:t>
            </a:r>
          </a:p>
        </p:txBody>
      </p:sp>
      <p:pic>
        <p:nvPicPr>
          <p:cNvPr id="5" name="Picture Placeholder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3628" y="401383"/>
            <a:ext cx="11368488" cy="3389567"/>
          </a:xfrm>
          <a:prstGeom prst="rect">
            <a:avLst/>
          </a:prstGeom>
        </p:spPr>
      </p:pic>
    </p:spTree>
    <p:extLst>
      <p:ext uri="{BB962C8B-B14F-4D97-AF65-F5344CB8AC3E}">
        <p14:creationId xmlns:p14="http://schemas.microsoft.com/office/powerpoint/2010/main" val="317255074"/>
      </p:ext>
    </p:extLst>
  </p:cSld>
  <p:clrMapOvr>
    <a:masterClrMapping/>
  </p:clrMapOvr>
  <p:transition spd="slow">
    <p:wip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44_Full bleed photo">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3288" cy="6858000"/>
          </a:xfrm>
          <a:prstGeom prst="rect">
            <a:avLst/>
          </a:prstGeom>
        </p:spPr>
      </p:pic>
      <p:sp>
        <p:nvSpPr>
          <p:cNvPr id="14" name="Text Placeholder 2"/>
          <p:cNvSpPr>
            <a:spLocks noGrp="1"/>
          </p:cNvSpPr>
          <p:nvPr>
            <p:ph type="body" sz="quarter" idx="12" hasCustomPrompt="1"/>
          </p:nvPr>
        </p:nvSpPr>
        <p:spPr bwMode="auto">
          <a:xfrm>
            <a:off x="666577" y="4634959"/>
            <a:ext cx="10849323" cy="695347"/>
          </a:xfrm>
          <a:prstGeom prst="rect">
            <a:avLst/>
          </a:prstGeom>
          <a:solidFill>
            <a:schemeClr val="bg1">
              <a:alpha val="70000"/>
            </a:schemeClr>
          </a:solidFill>
          <a:extLst/>
        </p:spPr>
        <p:txBody>
          <a:bodyPr wrap="square" lIns="143975" tIns="0" rIns="121899" bIns="60949" numCol="1" anchor="b" anchorCtr="0" compatLnSpc="1">
            <a:prstTxWarp prst="textNoShape">
              <a:avLst/>
            </a:prstTxWarp>
            <a:spAutoFit/>
          </a:bodyPr>
          <a:lstStyle>
            <a:lvl1pPr marL="230360" indent="-239958">
              <a:lnSpc>
                <a:spcPts val="4906"/>
              </a:lnSpc>
              <a:spcBef>
                <a:spcPts val="0"/>
              </a:spcBef>
              <a:buNone/>
              <a:defRPr sz="4300" i="1"/>
            </a:lvl1pPr>
          </a:lstStyle>
          <a:p>
            <a:pPr lvl="0"/>
            <a:r>
              <a:rPr lang="en-GB" dirty="0" smtClean="0"/>
              <a:t>Text Goes Here</a:t>
            </a:r>
          </a:p>
        </p:txBody>
      </p:sp>
      <p:pic>
        <p:nvPicPr>
          <p:cNvPr id="11" name="Picture 2" descr="C:\Users\spius\Pictures\cisco logo blue gradient.png"/>
          <p:cNvPicPr>
            <a:picLocks noChangeAspect="1" noChangeArrowheads="1"/>
          </p:cNvPicPr>
          <p:nvPr userDrawn="1"/>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32069" y="6167697"/>
            <a:ext cx="574933" cy="35356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7"/>
          <p:cNvSpPr>
            <a:spLocks noChangeArrowheads="1"/>
          </p:cNvSpPr>
          <p:nvPr userDrawn="1"/>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FFFFFF">
                    <a:alpha val="60000"/>
                  </a:srgbClr>
                </a:solidFill>
                <a:ea typeface="ＭＳ Ｐゴシック" charset="0"/>
                <a:cs typeface="CiscoSans Thin"/>
              </a:rPr>
              <a:pPr algn="r" defTabSz="814183">
                <a:defRPr/>
              </a:pPr>
              <a:t>‹#›</a:t>
            </a:fld>
            <a:endParaRPr lang="en-US" sz="800" dirty="0">
              <a:solidFill>
                <a:srgbClr val="FFFFFF">
                  <a:alpha val="60000"/>
                </a:srgbClr>
              </a:solidFill>
              <a:ea typeface="ＭＳ Ｐゴシック" charset="0"/>
              <a:cs typeface="CiscoSans Thin"/>
            </a:endParaRPr>
          </a:p>
        </p:txBody>
      </p:sp>
      <p:sp>
        <p:nvSpPr>
          <p:cNvPr id="12" name="Rectangle 4"/>
          <p:cNvSpPr>
            <a:spLocks noChangeArrowheads="1"/>
          </p:cNvSpPr>
          <p:nvPr userDrawn="1"/>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FFFFFF">
                    <a:alpha val="60000"/>
                  </a:srgbClr>
                </a:solidFill>
                <a:ea typeface="ＭＳ Ｐゴシック" charset="0"/>
                <a:cs typeface="CiscoSans Thin"/>
              </a:rPr>
              <a:t>© 2014  Cisco and/or its affiliates. All rights reserved.   Cisco Confidential</a:t>
            </a:r>
          </a:p>
        </p:txBody>
      </p:sp>
    </p:spTree>
    <p:extLst>
      <p:ext uri="{BB962C8B-B14F-4D97-AF65-F5344CB8AC3E}">
        <p14:creationId xmlns:p14="http://schemas.microsoft.com/office/powerpoint/2010/main" val="1527197016"/>
      </p:ext>
    </p:extLst>
  </p:cSld>
  <p:clrMapOvr>
    <a:masterClrMapping/>
  </p:clrMapOvr>
  <p:transition spd="slow">
    <p:wip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9"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6" name="Rectangle 45"/>
          <p:cNvSpPr/>
          <p:nvPr/>
        </p:nvSpPr>
        <p:spPr>
          <a:xfrm>
            <a:off x="1947413"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3" name="Rounded Rectangle 32"/>
          <p:cNvSpPr/>
          <p:nvPr/>
        </p:nvSpPr>
        <p:spPr>
          <a:xfrm rot="10800000" flipH="1">
            <a:off x="3807683" y="831273"/>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8" name="Rounded Rectangle 27"/>
          <p:cNvSpPr/>
          <p:nvPr userDrawn="1"/>
        </p:nvSpPr>
        <p:spPr>
          <a:xfrm rot="10800000" flipH="1">
            <a:off x="1095669" y="471678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9" name="Rounded Rectangle 28"/>
          <p:cNvSpPr/>
          <p:nvPr userDrawn="1"/>
        </p:nvSpPr>
        <p:spPr>
          <a:xfrm rot="10800000" flipH="1">
            <a:off x="1776212"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1" name="Rounded Rectangle 30"/>
          <p:cNvSpPr/>
          <p:nvPr/>
        </p:nvSpPr>
        <p:spPr>
          <a:xfrm rot="10800000" flipH="1">
            <a:off x="9241869" y="661416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34" name="Rounded Rectangle 33"/>
          <p:cNvSpPr/>
          <p:nvPr/>
        </p:nvSpPr>
        <p:spPr>
          <a:xfrm rot="10800000" flipH="1">
            <a:off x="2921222" y="6719453"/>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5" name="Rounded Rectangle 34"/>
          <p:cNvSpPr/>
          <p:nvPr/>
        </p:nvSpPr>
        <p:spPr>
          <a:xfrm rot="10800000" flipH="1">
            <a:off x="3724579" y="6668595"/>
            <a:ext cx="1038871" cy="5546311"/>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6" name="Rounded Rectangle 35"/>
          <p:cNvSpPr/>
          <p:nvPr/>
        </p:nvSpPr>
        <p:spPr>
          <a:xfrm rot="10800000" flipH="1">
            <a:off x="6559405" y="1025237"/>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7" name="Rounded Rectangle 36"/>
          <p:cNvSpPr/>
          <p:nvPr/>
        </p:nvSpPr>
        <p:spPr>
          <a:xfrm rot="10800000" flipH="1">
            <a:off x="7187313"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8" name="Rounded Rectangle 37"/>
          <p:cNvSpPr/>
          <p:nvPr userDrawn="1"/>
        </p:nvSpPr>
        <p:spPr>
          <a:xfrm rot="10800000" flipH="1">
            <a:off x="454967" y="6708754"/>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9" name="Rounded Rectangle 38"/>
          <p:cNvSpPr/>
          <p:nvPr/>
        </p:nvSpPr>
        <p:spPr>
          <a:xfrm rot="10800000" flipH="1">
            <a:off x="10714877" y="831827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1" name="Rounded Rectangle 40"/>
          <p:cNvSpPr/>
          <p:nvPr/>
        </p:nvSpPr>
        <p:spPr>
          <a:xfrm rot="10800000" flipH="1">
            <a:off x="10880166"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2" name="Rounded Rectangle 41"/>
          <p:cNvSpPr/>
          <p:nvPr/>
        </p:nvSpPr>
        <p:spPr>
          <a:xfrm rot="10800000" flipH="1">
            <a:off x="5026567"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20164092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444385" y="310897"/>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335873372"/>
      </p:ext>
    </p:extLst>
  </p:cSld>
  <p:clrMapOvr>
    <a:masterClrMapping/>
  </p:clrMapOvr>
  <p:transition>
    <p:wipe dir="r"/>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0" name="Rounded Rectangle 29"/>
          <p:cNvSpPr/>
          <p:nvPr/>
        </p:nvSpPr>
        <p:spPr>
          <a:xfrm>
            <a:off x="0" y="-637720"/>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1" name="Rounded Rectangle 30"/>
          <p:cNvSpPr/>
          <p:nvPr/>
        </p:nvSpPr>
        <p:spPr>
          <a:xfrm rot="10800000">
            <a:off x="1351371" y="424860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2" name="Rounded Rectangle 31"/>
          <p:cNvSpPr/>
          <p:nvPr userDrawn="1"/>
        </p:nvSpPr>
        <p:spPr>
          <a:xfrm>
            <a:off x="8778359" y="-2913280"/>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3" name="Rounded Rectangle 32"/>
          <p:cNvSpPr/>
          <p:nvPr userDrawn="1"/>
        </p:nvSpPr>
        <p:spPr>
          <a:xfrm>
            <a:off x="10804455" y="5699195"/>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34" name="Rounded Rectangle 33"/>
          <p:cNvSpPr/>
          <p:nvPr/>
        </p:nvSpPr>
        <p:spPr>
          <a:xfrm rot="10800000">
            <a:off x="4047043" y="1516173"/>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rPr>
              <a:t>Cisco Confidential</a:t>
            </a:r>
          </a:p>
        </p:txBody>
      </p:sp>
      <p:grpSp>
        <p:nvGrpSpPr>
          <p:cNvPr id="53"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9643637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1" y="-2056030"/>
            <a:ext cx="13110173" cy="19379147"/>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endParaRPr>
            </a:p>
          </p:txBody>
        </p:sp>
      </p:gr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rPr>
              <a:t>Cisco Confidential</a:t>
            </a:r>
          </a:p>
        </p:txBody>
      </p:sp>
      <p:grpSp>
        <p:nvGrpSpPr>
          <p:cNvPr id="4"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810403974"/>
      </p:ext>
    </p:extLst>
  </p:cSld>
  <p:clrMapOvr>
    <a:masterClrMapping/>
  </p:clrMapOvr>
  <p:transition>
    <p:wipe dir="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 name="Title 1"/>
          <p:cNvSpPr>
            <a:spLocks noGrp="1"/>
          </p:cNvSpPr>
          <p:nvPr>
            <p:ph type="ctrTitle" hasCustomPrompt="1"/>
          </p:nvPr>
        </p:nvSpPr>
        <p:spPr>
          <a:xfrm>
            <a:off x="295114" y="417121"/>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5205328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1"/>
            <a:ext cx="11589374" cy="1720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 name="Title 1"/>
          <p:cNvSpPr>
            <a:spLocks noGrp="1"/>
          </p:cNvSpPr>
          <p:nvPr>
            <p:ph type="ctrTitle" hasCustomPrompt="1"/>
          </p:nvPr>
        </p:nvSpPr>
        <p:spPr>
          <a:xfrm>
            <a:off x="295114" y="1774540"/>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1259257709"/>
      </p:ext>
    </p:extLst>
  </p:cSld>
  <p:clrMapOvr>
    <a:masterClrMapping/>
  </p:clrMapOvr>
  <p:transition>
    <p:wipe dir="r"/>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5" y="1344168"/>
            <a:ext cx="11424907" cy="4965192"/>
          </a:xfrm>
        </p:spPr>
        <p:txBody>
          <a:bodyPr>
            <a:noAutofit/>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923010"/>
      </p:ext>
    </p:extLst>
  </p:cSld>
  <p:clrMapOvr>
    <a:masterClrMapping/>
  </p:clrMapOvr>
  <p:transition>
    <p:wipe dir="r"/>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89" y="1339746"/>
            <a:ext cx="5360092"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6"/>
            <a:ext cx="5628454"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769809564"/>
      </p:ext>
    </p:extLst>
  </p:cSld>
  <p:clrMapOvr>
    <a:masterClrMapping/>
  </p:clrMapOvr>
  <p:transition>
    <p:wipe dir="r"/>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5" y="1339746"/>
            <a:ext cx="5346747" cy="4965700"/>
          </a:xfrm>
        </p:spPr>
        <p:txBody>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5"/>
            <a:ext cx="4314844" cy="646331"/>
          </a:xfrm>
        </p:spPr>
        <p:txBody>
          <a:bodyPr>
            <a:noAutofit/>
          </a:bodyPr>
          <a:lstStyle>
            <a:lvl1pPr marL="114295" indent="-114295" algn="l" defTabSz="914361"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295" indent="-114295" algn="l" defTabSz="914361" rtl="0" eaLnBrk="1" latinLnBrk="0" hangingPunct="1">
              <a:defRPr lang="en-US" sz="2000" kern="1200" dirty="0" smtClean="0">
                <a:solidFill>
                  <a:schemeClr val="accent2"/>
                </a:solidFill>
                <a:latin typeface="Ciscolight" pitchFamily="2" charset="0"/>
                <a:ea typeface="+mn-ea"/>
                <a:cs typeface="+mn-cs"/>
              </a:defRPr>
            </a:lvl2pPr>
            <a:lvl3pPr marL="114295" indent="-114295" algn="l" defTabSz="914361" rtl="0" eaLnBrk="1" latinLnBrk="0" hangingPunct="1">
              <a:defRPr lang="en-US" sz="2000" kern="1200" dirty="0" smtClean="0">
                <a:solidFill>
                  <a:schemeClr val="accent2"/>
                </a:solidFill>
                <a:latin typeface="Ciscolight" pitchFamily="2" charset="0"/>
                <a:ea typeface="+mn-ea"/>
                <a:cs typeface="+mn-cs"/>
              </a:defRPr>
            </a:lvl3pPr>
            <a:lvl4pPr marL="114295" indent="-114295" algn="l" defTabSz="914361" rtl="0" eaLnBrk="1" latinLnBrk="0" hangingPunct="1">
              <a:defRPr lang="en-US" sz="2000" kern="1200" dirty="0" smtClean="0">
                <a:solidFill>
                  <a:schemeClr val="accent2"/>
                </a:solidFill>
                <a:latin typeface="Ciscolight" pitchFamily="2" charset="0"/>
                <a:ea typeface="+mn-ea"/>
                <a:cs typeface="+mn-cs"/>
              </a:defRPr>
            </a:lvl4pPr>
            <a:lvl5pPr marL="114295" indent="-114295" algn="l" defTabSz="914361"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1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
        <p:nvSpPr>
          <p:cNvPr id="19" name="Text Placeholder 18"/>
          <p:cNvSpPr>
            <a:spLocks noGrp="1"/>
          </p:cNvSpPr>
          <p:nvPr>
            <p:ph type="body" sz="quarter" idx="14" hasCustomPrompt="1"/>
          </p:nvPr>
        </p:nvSpPr>
        <p:spPr>
          <a:xfrm>
            <a:off x="7077457"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730177027"/>
      </p:ext>
    </p:extLst>
  </p:cSld>
  <p:clrMapOvr>
    <a:masterClrMapping/>
  </p:clrMapOvr>
  <p:transition>
    <p:wipe dir="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81533186"/>
      </p:ext>
    </p:extLst>
  </p:cSld>
  <p:clrMapOvr>
    <a:masterClrMapping/>
  </p:clrMapOvr>
  <p:transition>
    <p:wipe dir="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2" tIns="45719" rIns="82292" bIns="45719" rtlCol="0" anchor="t" anchorCtr="0">
            <a:noAutofit/>
          </a:bodyPr>
          <a:lstStyle>
            <a:lvl1pPr algn="l" defTabSz="914361"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4974" indent="-228591">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4974" indent="-228591">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14"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
        <p:nvSpPr>
          <p:cNvPr id="16" name="Text Placeholder 15"/>
          <p:cNvSpPr>
            <a:spLocks noGrp="1"/>
          </p:cNvSpPr>
          <p:nvPr>
            <p:ph type="body" sz="quarter" idx="13" hasCustomPrompt="1"/>
          </p:nvPr>
        </p:nvSpPr>
        <p:spPr>
          <a:xfrm>
            <a:off x="6428233" y="310896"/>
            <a:ext cx="5193792" cy="841248"/>
          </a:xfrm>
        </p:spPr>
        <p:txBody>
          <a:bodyPr>
            <a:noAutofit/>
          </a:bodyPr>
          <a:lstStyle>
            <a:lvl1pPr marL="0" marR="0" indent="0" algn="l" defTabSz="914361"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Tree>
    <p:extLst>
      <p:ext uri="{BB962C8B-B14F-4D97-AF65-F5344CB8AC3E}">
        <p14:creationId xmlns:p14="http://schemas.microsoft.com/office/powerpoint/2010/main" val="1634282283"/>
      </p:ext>
    </p:extLst>
  </p:cSld>
  <p:clrMapOvr>
    <a:masterClrMapping/>
  </p:clrMapOvr>
  <p:transition>
    <p:wipe dir="r"/>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2"/>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4" y="1600200"/>
            <a:ext cx="3457733" cy="4362451"/>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9" y="100584"/>
            <a:ext cx="355701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1" y="100584"/>
            <a:ext cx="346557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519095695"/>
      </p:ext>
    </p:extLst>
  </p:cSld>
  <p:clrMapOvr>
    <a:masterClrMapping/>
  </p:clrMapOvr>
  <p:transition>
    <p:wipe dir="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1"/>
            <a:ext cx="11420017"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6" y="6062117"/>
            <a:ext cx="9945743" cy="276999"/>
          </a:xfrm>
        </p:spPr>
        <p:txBody>
          <a:bodyPr wrap="square" anchor="b" anchorCtr="0">
            <a:noAutofit/>
          </a:bodyPr>
          <a:lstStyle>
            <a:lvl1pPr algn="l" defTabSz="804830">
              <a:lnSpc>
                <a:spcPct val="100000"/>
              </a:lnSpc>
              <a:spcBef>
                <a:spcPct val="50000"/>
              </a:spcBef>
              <a:buNone/>
              <a:defRPr sz="1200">
                <a:solidFill>
                  <a:schemeClr val="bg1">
                    <a:lumMod val="50000"/>
                  </a:schemeClr>
                </a:solidFill>
                <a:latin typeface="+mj-l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US" dirty="0" smtClean="0"/>
              <a:t>Source: Placeholder for Notes Is 12 Points</a:t>
            </a:r>
          </a:p>
        </p:txBody>
      </p:sp>
    </p:spTree>
    <p:extLst>
      <p:ext uri="{BB962C8B-B14F-4D97-AF65-F5344CB8AC3E}">
        <p14:creationId xmlns:p14="http://schemas.microsoft.com/office/powerpoint/2010/main" val="1499170966"/>
      </p:ext>
    </p:extLst>
  </p:cSld>
  <p:clrMapOvr>
    <a:masterClrMapping/>
  </p:clrMapOvr>
  <p:transition>
    <p:wipe dir="r"/>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967296630"/>
      </p:ext>
    </p:extLst>
  </p:cSld>
  <p:clrMapOvr>
    <a:masterClrMapping/>
  </p:clrMapOvr>
  <p:transition>
    <p:wipe dir="r"/>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712330861"/>
      </p:ext>
    </p:extLst>
  </p:cSld>
  <p:clrMapOvr>
    <a:masterClrMapping/>
  </p:clrMapOvr>
  <p:transition>
    <p:wipe dir="r"/>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3" y="5852162"/>
            <a:ext cx="10813351" cy="384175"/>
          </a:xfrm>
        </p:spPr>
        <p:txBody>
          <a:bodyPr anchor="b" anchorCtr="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54" indent="-233354" algn="l" defTabSz="914361" rtl="0" eaLnBrk="1" latinLnBrk="0" hangingPunct="1">
              <a:lnSpc>
                <a:spcPct val="80000"/>
              </a:lnSpc>
              <a:spcBef>
                <a:spcPct val="0"/>
              </a:spcBef>
              <a:buClr>
                <a:schemeClr val="tx1"/>
              </a:buClr>
              <a:buFont typeface="Arial" pitchFamily="34" charset="0"/>
              <a:buChar char="“"/>
              <a:defRPr lang="en-US" sz="55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Tree>
    <p:extLst>
      <p:ext uri="{BB962C8B-B14F-4D97-AF65-F5344CB8AC3E}">
        <p14:creationId xmlns:p14="http://schemas.microsoft.com/office/powerpoint/2010/main" val="18942034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2"/>
            <a:ext cx="5488498" cy="3020519"/>
          </a:xfrm>
        </p:spPr>
        <p:txBody>
          <a:bodyPr vert="horz" lIns="82292" tIns="45719" rIns="82292" bIns="45719" rtlCol="0" anchor="ctr"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796274517"/>
      </p:ext>
    </p:extLst>
  </p:cSld>
  <p:clrMapOvr>
    <a:masterClrMapping/>
  </p:clrMapOvr>
  <p:transition>
    <p:wipe dir="r"/>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7" y="4279394"/>
            <a:ext cx="6244863" cy="384175"/>
          </a:xfrm>
        </p:spPr>
        <p:txBody>
          <a:bodyPr vert="horz" lIns="91436" tIns="45719" rIns="91436" bIns="45719" rtlCol="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2" name="Title 1"/>
          <p:cNvSpPr>
            <a:spLocks noGrp="1"/>
          </p:cNvSpPr>
          <p:nvPr>
            <p:ph type="ctrTitle" hasCustomPrompt="1"/>
          </p:nvPr>
        </p:nvSpPr>
        <p:spPr>
          <a:xfrm>
            <a:off x="278187" y="3282697"/>
            <a:ext cx="6281773" cy="1022351"/>
          </a:xfrm>
        </p:spPr>
        <p:txBody>
          <a:bodyPr vert="horz" lIns="82292" tIns="45719" rIns="82292" bIns="45719" rtlCol="0" anchor="b" anchorCtr="0">
            <a:noAutofit/>
          </a:bodyPr>
          <a:lstStyle>
            <a:lvl1pPr marL="0" indent="0" algn="l" defTabSz="914361" rtl="0" eaLnBrk="1" latinLnBrk="0" hangingPunct="1">
              <a:lnSpc>
                <a:spcPct val="80000"/>
              </a:lnSpc>
              <a:spcBef>
                <a:spcPct val="0"/>
              </a:spcBef>
              <a:buClr>
                <a:schemeClr val="tx1"/>
              </a:buClr>
              <a:buFont typeface="Ciscolight" pitchFamily="2" charset="0"/>
              <a:buNone/>
              <a:defRPr lang="en-US" sz="55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endParaRPr>
          </a:p>
        </p:txBody>
      </p:sp>
      <p:sp>
        <p:nvSpPr>
          <p:cNvPr id="31" name="Picture Placeholder 30"/>
          <p:cNvSpPr>
            <a:spLocks noGrp="1"/>
          </p:cNvSpPr>
          <p:nvPr>
            <p:ph type="pic" sz="quarter" idx="10" hasCustomPrompt="1"/>
          </p:nvPr>
        </p:nvSpPr>
        <p:spPr>
          <a:xfrm>
            <a:off x="7385245" y="1917700"/>
            <a:ext cx="3567771" cy="2889251"/>
          </a:xfrm>
        </p:spPr>
        <p:txBody>
          <a:bodyPr anchor="ctr" anchorCtr="1"/>
          <a:lstStyle>
            <a:lvl1pPr algn="ctr">
              <a:defRPr>
                <a:latin typeface="+mj-lt"/>
              </a:defRPr>
            </a:lvl1pPr>
          </a:lstStyle>
          <a:p>
            <a:r>
              <a:rPr lang="en-US" dirty="0" smtClean="0"/>
              <a:t>Insert photo here</a:t>
            </a:r>
            <a:endParaRPr lang="en-US" dirty="0"/>
          </a:p>
        </p:txBody>
      </p:sp>
      <p:grpSp>
        <p:nvGrpSpPr>
          <p:cNvPr id="24" name="Group 67"/>
          <p:cNvGrpSpPr/>
          <p:nvPr userDrawn="1"/>
        </p:nvGrpSpPr>
        <p:grpSpPr>
          <a:xfrm>
            <a:off x="455614" y="301884"/>
            <a:ext cx="921133" cy="491083"/>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endParaRPr>
            </a:p>
          </p:txBody>
        </p:sp>
      </p:grpSp>
    </p:spTree>
    <p:extLst>
      <p:ext uri="{BB962C8B-B14F-4D97-AF65-F5344CB8AC3E}">
        <p14:creationId xmlns:p14="http://schemas.microsoft.com/office/powerpoint/2010/main" val="1548224097"/>
      </p:ext>
    </p:extLst>
  </p:cSld>
  <p:clrMapOvr>
    <a:masterClrMapping/>
  </p:clrMapOvr>
  <p:transition>
    <p:wipe dir="r"/>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2"/>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8"/>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10" name="Rounded Rectangle 9"/>
          <p:cNvSpPr/>
          <p:nvPr userDrawn="1"/>
        </p:nvSpPr>
        <p:spPr>
          <a:xfrm>
            <a:off x="0" y="-6452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11" name="Rounded Rectangle 10"/>
          <p:cNvSpPr/>
          <p:nvPr userDrawn="1"/>
        </p:nvSpPr>
        <p:spPr>
          <a:xfrm rot="10800000">
            <a:off x="1351371" y="-64521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12" name="Rounded Rectangle 11"/>
          <p:cNvSpPr/>
          <p:nvPr/>
        </p:nvSpPr>
        <p:spPr>
          <a:xfrm>
            <a:off x="8498613" y="17111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13" name="Rounded Rectangle 12"/>
          <p:cNvSpPr/>
          <p:nvPr/>
        </p:nvSpPr>
        <p:spPr>
          <a:xfrm>
            <a:off x="10804455" y="83488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14" name="Rounded Rectangle 13"/>
          <p:cNvSpPr/>
          <p:nvPr/>
        </p:nvSpPr>
        <p:spPr>
          <a:xfrm rot="10800000">
            <a:off x="4047043" y="-337764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591" indent="-228591">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19"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7" name="Text Placeholder 4"/>
          <p:cNvSpPr>
            <a:spLocks noGrp="1"/>
          </p:cNvSpPr>
          <p:nvPr>
            <p:ph type="body" sz="quarter" idx="11" hasCustomPrompt="1"/>
          </p:nvPr>
        </p:nvSpPr>
        <p:spPr>
          <a:xfrm>
            <a:off x="534776" y="5358903"/>
            <a:ext cx="11429936" cy="614363"/>
          </a:xfrm>
        </p:spPr>
        <p:txBody>
          <a:bodyPr vert="horz" lIns="91436" tIns="45719" rIns="91436" bIns="45719"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2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5783836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3" name="Rectangle 22"/>
          <p:cNvSpPr/>
          <p:nvPr userDrawn="1"/>
        </p:nvSpPr>
        <p:spPr>
          <a:xfrm>
            <a:off x="2521843" y="4794353"/>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9"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721797484"/>
      </p:ext>
    </p:extLst>
  </p:cSld>
  <p:clrMapOvr>
    <a:masterClrMapping/>
  </p:clrMapOvr>
  <p:transition>
    <p:wipe dir="r"/>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361" rtl="0" eaLnBrk="1" fontAlgn="auto" latinLnBrk="0" hangingPunct="1">
              <a:lnSpc>
                <a:spcPct val="80000"/>
              </a:lnSpc>
              <a:spcBef>
                <a:spcPct val="0"/>
              </a:spcBef>
              <a:spcAft>
                <a:spcPts val="0"/>
              </a:spcAft>
              <a:buClrTx/>
              <a:buSzTx/>
              <a:buFontTx/>
              <a:buNone/>
              <a:tabLst/>
              <a:defRPr sz="55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1143883848"/>
      </p:ext>
    </p:extLst>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4"/>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3" y="6096000"/>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Tree>
  </p:cSld>
  <p:clrMapOvr>
    <a:masterClrMapping/>
  </p:clrMapOvr>
  <p:transition>
    <p:wipe dir="r"/>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4"/>
            <a:ext cx="5798380" cy="1085313"/>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10"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555368855"/>
      </p:ext>
    </p:extLst>
  </p:cSld>
  <p:clrMapOvr>
    <a:masterClrMapping/>
  </p:clrMapOvr>
  <p:transition>
    <p:wipe dir="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50"/>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49" name="Picture Placeholder 25"/>
          <p:cNvSpPr>
            <a:spLocks noGrp="1"/>
          </p:cNvSpPr>
          <p:nvPr>
            <p:ph type="pic" sz="quarter" idx="11" hasCustomPrompt="1"/>
          </p:nvPr>
        </p:nvSpPr>
        <p:spPr>
          <a:xfrm>
            <a:off x="4890714" y="311150"/>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50"/>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26" name="Picture Placeholder 25"/>
          <p:cNvSpPr>
            <a:spLocks noGrp="1"/>
          </p:cNvSpPr>
          <p:nvPr>
            <p:ph type="pic" sz="quarter" idx="10" hasCustomPrompt="1"/>
          </p:nvPr>
        </p:nvSpPr>
        <p:spPr>
          <a:xfrm>
            <a:off x="427654" y="311150"/>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1" name="Picture Placeholder 25"/>
          <p:cNvSpPr>
            <a:spLocks noGrp="1"/>
          </p:cNvSpPr>
          <p:nvPr>
            <p:ph type="pic" sz="quarter" idx="12" hasCustomPrompt="1"/>
          </p:nvPr>
        </p:nvSpPr>
        <p:spPr>
          <a:xfrm>
            <a:off x="9304020" y="311151"/>
            <a:ext cx="2451002"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3" y="3028951"/>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3" name="Picture Placeholder 25"/>
          <p:cNvSpPr>
            <a:spLocks noGrp="1"/>
          </p:cNvSpPr>
          <p:nvPr>
            <p:ph type="pic" sz="quarter" idx="13" hasCustomPrompt="1"/>
          </p:nvPr>
        </p:nvSpPr>
        <p:spPr>
          <a:xfrm>
            <a:off x="427654" y="3028951"/>
            <a:ext cx="338234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5" name="Picture Placeholder 25"/>
          <p:cNvSpPr>
            <a:spLocks noGrp="1"/>
          </p:cNvSpPr>
          <p:nvPr>
            <p:ph type="pic" sz="quarter" idx="14" hasCustomPrompt="1"/>
          </p:nvPr>
        </p:nvSpPr>
        <p:spPr>
          <a:xfrm>
            <a:off x="3876769" y="3028951"/>
            <a:ext cx="536995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660"/>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7" name="Picture Placeholder 25"/>
          <p:cNvSpPr>
            <a:spLocks noGrp="1"/>
          </p:cNvSpPr>
          <p:nvPr>
            <p:ph type="pic" sz="quarter" idx="15" hasCustomPrompt="1"/>
          </p:nvPr>
        </p:nvSpPr>
        <p:spPr>
          <a:xfrm>
            <a:off x="9304020" y="1676400"/>
            <a:ext cx="2451002" cy="344941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2962"/>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9" name="Picture Placeholder 25"/>
          <p:cNvSpPr>
            <a:spLocks noGrp="1"/>
          </p:cNvSpPr>
          <p:nvPr>
            <p:ph type="pic" sz="quarter" idx="16" hasCustomPrompt="1"/>
          </p:nvPr>
        </p:nvSpPr>
        <p:spPr>
          <a:xfrm>
            <a:off x="9304020" y="5182962"/>
            <a:ext cx="2451002"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18"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2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21"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1697162365"/>
      </p:ext>
    </p:extLst>
  </p:cSld>
  <p:clrMapOvr>
    <a:masterClrMapping/>
  </p:clrMapOvr>
  <p:transition>
    <p:wipe dir="r"/>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7"/>
            <a:ext cx="11299041" cy="607539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endParaRPr>
          </a:p>
        </p:txBody>
      </p:sp>
      <p:sp>
        <p:nvSpPr>
          <p:cNvPr id="5" name="Picture Placeholder 4"/>
          <p:cNvSpPr>
            <a:spLocks noGrp="1"/>
          </p:cNvSpPr>
          <p:nvPr>
            <p:ph type="pic" sz="quarter" idx="10" hasCustomPrompt="1"/>
          </p:nvPr>
        </p:nvSpPr>
        <p:spPr>
          <a:xfrm>
            <a:off x="444386" y="310898"/>
            <a:ext cx="11296883" cy="6054185"/>
          </a:xfrm>
          <a:ln>
            <a:solidFill>
              <a:schemeClr val="bg2"/>
            </a:solidFill>
          </a:ln>
        </p:spPr>
        <p:txBody>
          <a:bodyPr vert="horz" lIns="91436" tIns="45719" rIns="91436" bIns="45719" rtlCol="0" anchor="ctr" anchorCtr="0">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sp>
        <p:nvSpPr>
          <p:cNvPr id="11"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Tree>
    <p:extLst>
      <p:ext uri="{BB962C8B-B14F-4D97-AF65-F5344CB8AC3E}">
        <p14:creationId xmlns:p14="http://schemas.microsoft.com/office/powerpoint/2010/main" val="1314098884"/>
      </p:ext>
    </p:extLst>
  </p:cSld>
  <p:clrMapOvr>
    <a:masterClrMapping/>
  </p:clrMapOvr>
  <p:transition>
    <p:wipe dir="r"/>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 y="0"/>
            <a:ext cx="12188826"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1294424096"/>
      </p:ext>
    </p:extLst>
  </p:cSld>
  <p:clrMapOvr>
    <a:masterClrMapping/>
  </p:clrMapOvr>
  <p:transition>
    <p:wipe dir="r"/>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86"/>
            <a:ext cx="12205754" cy="6856215"/>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36" tIns="45719" rIns="91436" bIns="45719" rtlCol="0" anchor="ctr">
            <a:normAutofit/>
          </a:bodyPr>
          <a:lstStyle>
            <a:lvl1pPr marL="0" indent="0" algn="ctr" defTabSz="914361"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j-lt"/>
                <a:ea typeface="+mn-ea"/>
                <a:cs typeface="+mn-cs"/>
              </a:defRPr>
            </a:lvl1pPr>
          </a:lstStyle>
          <a:p>
            <a:r>
              <a:rPr lang="en-US" dirty="0" smtClean="0"/>
              <a:t>Click icon to add video</a:t>
            </a:r>
            <a:endParaRPr lang="en-US" dirty="0"/>
          </a:p>
        </p:txBody>
      </p:sp>
      <p:grpSp>
        <p:nvGrpSpPr>
          <p:cNvPr id="20" name="Group 5"/>
          <p:cNvGrpSpPr>
            <a:grpSpLocks/>
          </p:cNvGrpSpPr>
          <p:nvPr userDrawn="1"/>
        </p:nvGrpSpPr>
        <p:grpSpPr bwMode="auto">
          <a:xfrm>
            <a:off x="455614" y="6096001"/>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endParaRPr>
            </a:p>
          </p:txBody>
        </p:sp>
      </p:grpSp>
    </p:spTree>
    <p:extLst>
      <p:ext uri="{BB962C8B-B14F-4D97-AF65-F5344CB8AC3E}">
        <p14:creationId xmlns:p14="http://schemas.microsoft.com/office/powerpoint/2010/main" val="1088897650"/>
      </p:ext>
    </p:extLst>
  </p:cSld>
  <p:clrMapOvr>
    <a:masterClrMapping/>
  </p:clrMapOvr>
  <p:transition>
    <p:wipe dir="r"/>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4" name="Rectangle 5"/>
          <p:cNvSpPr>
            <a:spLocks noChangeArrowheads="1"/>
          </p:cNvSpPr>
          <p:nvPr userDrawn="1"/>
        </p:nvSpPr>
        <p:spPr bwMode="ltGray">
          <a:xfrm>
            <a:off x="10347517" y="6569130"/>
            <a:ext cx="1083706" cy="190642"/>
          </a:xfrm>
          <a:prstGeom prst="rect">
            <a:avLst/>
          </a:prstGeom>
          <a:noFill/>
          <a:ln w="9525">
            <a:noFill/>
            <a:miter lim="800000"/>
            <a:headEnd/>
            <a:tailEnd/>
          </a:ln>
          <a:effectLst/>
        </p:spPr>
        <p:txBody>
          <a:bodyPr wrap="square" lIns="82120" tIns="41059" rIns="82120" bIns="41059" anchor="b">
            <a:spAutoFit/>
          </a:bodyPr>
          <a:lstStyle/>
          <a:p>
            <a:pPr algn="r" defTabSz="814353"/>
            <a:r>
              <a:rPr lang="en-US" sz="700" dirty="0">
                <a:solidFill>
                  <a:srgbClr val="FFFFFF"/>
                </a:solidFill>
              </a:rPr>
              <a:t>Cisco Confidential</a:t>
            </a:r>
          </a:p>
        </p:txBody>
      </p:sp>
      <p:sp>
        <p:nvSpPr>
          <p:cNvPr id="5"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rPr>
              <a:t>© </a:t>
            </a:r>
            <a:r>
              <a:rPr lang="is-IS" sz="700" dirty="0" smtClean="0">
                <a:solidFill>
                  <a:srgbClr val="FFFFFF"/>
                </a:solidFill>
              </a:rPr>
              <a:t>2016</a:t>
            </a:r>
            <a:r>
              <a:rPr lang="en-US" sz="700" dirty="0" smtClean="0">
                <a:solidFill>
                  <a:srgbClr val="FFFFFF"/>
                </a:solidFill>
              </a:rPr>
              <a:t> Cisco and/or its affiliates. All rights reserved.</a:t>
            </a:r>
            <a:endParaRPr lang="en-US" sz="700" dirty="0">
              <a:solidFill>
                <a:srgbClr val="FFFFFF"/>
              </a:solidFill>
            </a:endParaRPr>
          </a:p>
        </p:txBody>
      </p:sp>
      <p:sp>
        <p:nvSpPr>
          <p:cNvPr id="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rPr>
              <a:pPr algn="r" defTabSz="814353"/>
              <a:t>‹#›</a:t>
            </a:fld>
            <a:endParaRPr lang="en-US" sz="700" dirty="0">
              <a:solidFill>
                <a:srgbClr val="FFFFFF"/>
              </a:solidFill>
            </a:endParaRPr>
          </a:p>
        </p:txBody>
      </p:sp>
    </p:spTree>
    <p:extLst>
      <p:ext uri="{BB962C8B-B14F-4D97-AF65-F5344CB8AC3E}">
        <p14:creationId xmlns:p14="http://schemas.microsoft.com/office/powerpoint/2010/main" val="848882214"/>
      </p:ext>
    </p:extLst>
  </p:cSld>
  <p:clrMapOvr>
    <a:masterClrMapping/>
  </p:clrMapOvr>
  <p:transition>
    <p:wipe dir="r"/>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endParaRPr>
          </a:p>
        </p:txBody>
      </p:sp>
      <p:sp>
        <p:nvSpPr>
          <p:cNvPr id="35" name="Freeform 34"/>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6" name="Freeform 35"/>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7" name="Freeform 36"/>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8" name="Freeform 37"/>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9" name="Freeform 38"/>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0" name="Freeform 39"/>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1" name="Freeform 40"/>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2" name="Freeform 41"/>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3" name="Freeform 42"/>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4" name="Freeform 43"/>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5" name="Freeform 44"/>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7" name="Freeform 46"/>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Tree>
    <p:extLst>
      <p:ext uri="{BB962C8B-B14F-4D97-AF65-F5344CB8AC3E}">
        <p14:creationId xmlns:p14="http://schemas.microsoft.com/office/powerpoint/2010/main" val="17687403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rPr>
              <a:t>Thank you.</a:t>
            </a:r>
            <a:endParaRPr lang="en-US" sz="3600" dirty="0">
              <a:solidFill>
                <a:srgbClr val="FFFFFF"/>
              </a:solidFill>
            </a:endParaRPr>
          </a:p>
        </p:txBody>
      </p:sp>
      <p:sp>
        <p:nvSpPr>
          <p:cNvPr id="20" name="Rectangle 19"/>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endParaRPr>
          </a:p>
        </p:txBody>
      </p:sp>
      <p:sp>
        <p:nvSpPr>
          <p:cNvPr id="21" name="Freeform 20"/>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2" name="Freeform 21"/>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3" name="Freeform 22"/>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4" name="Freeform 23"/>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6" name="Freeform 25"/>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7" name="Freeform 26"/>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8" name="Freeform 27"/>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29" name="Freeform 28"/>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0" name="Freeform 29"/>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1" name="Freeform 30"/>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2" name="Freeform 31"/>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3" name="Freeform 32"/>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Tree>
    <p:extLst>
      <p:ext uri="{BB962C8B-B14F-4D97-AF65-F5344CB8AC3E}">
        <p14:creationId xmlns:p14="http://schemas.microsoft.com/office/powerpoint/2010/main" val="9418212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endParaRPr>
          </a:p>
        </p:txBody>
      </p:sp>
      <p:sp>
        <p:nvSpPr>
          <p:cNvPr id="37" name="Freeform 36"/>
          <p:cNvSpPr>
            <a:spLocks/>
          </p:cNvSpPr>
          <p:nvPr userDrawn="1"/>
        </p:nvSpPr>
        <p:spPr bwMode="black">
          <a:xfrm>
            <a:off x="6125924"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8" name="Freeform 37"/>
          <p:cNvSpPr>
            <a:spLocks/>
          </p:cNvSpPr>
          <p:nvPr userDrawn="1"/>
        </p:nvSpPr>
        <p:spPr bwMode="black">
          <a:xfrm>
            <a:off x="5711015"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9" name="Freeform 38"/>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0" name="Freeform 39"/>
          <p:cNvSpPr>
            <a:spLocks/>
          </p:cNvSpPr>
          <p:nvPr userDrawn="1"/>
        </p:nvSpPr>
        <p:spPr bwMode="black">
          <a:xfrm>
            <a:off x="5979429"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1" name="Freeform 40"/>
          <p:cNvSpPr>
            <a:spLocks/>
          </p:cNvSpPr>
          <p:nvPr userDrawn="1"/>
        </p:nvSpPr>
        <p:spPr bwMode="black">
          <a:xfrm>
            <a:off x="5628611" y="5654197"/>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2" name="Freeform 41"/>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3" name="Freeform 42"/>
          <p:cNvSpPr>
            <a:spLocks/>
          </p:cNvSpPr>
          <p:nvPr userDrawn="1"/>
        </p:nvSpPr>
        <p:spPr bwMode="black">
          <a:xfrm>
            <a:off x="5845463" y="5525689"/>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4" name="Freeform 43"/>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5" name="Freeform 44"/>
          <p:cNvSpPr>
            <a:spLocks/>
          </p:cNvSpPr>
          <p:nvPr userDrawn="1"/>
        </p:nvSpPr>
        <p:spPr bwMode="black">
          <a:xfrm>
            <a:off x="6061831" y="5654197"/>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6" name="Freeform 45"/>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7" name="Freeform 46"/>
          <p:cNvSpPr>
            <a:spLocks/>
          </p:cNvSpPr>
          <p:nvPr userDrawn="1"/>
        </p:nvSpPr>
        <p:spPr bwMode="black">
          <a:xfrm>
            <a:off x="6280612" y="5525689"/>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9" name="Freeform 48"/>
          <p:cNvSpPr>
            <a:spLocks/>
          </p:cNvSpPr>
          <p:nvPr userDrawn="1"/>
        </p:nvSpPr>
        <p:spPr bwMode="black">
          <a:xfrm>
            <a:off x="6497462" y="5654197"/>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Tree>
    <p:extLst>
      <p:ext uri="{BB962C8B-B14F-4D97-AF65-F5344CB8AC3E}">
        <p14:creationId xmlns:p14="http://schemas.microsoft.com/office/powerpoint/2010/main" val="18593511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5" y="3060489"/>
            <a:ext cx="2467343" cy="646331"/>
          </a:xfrm>
          <a:prstGeom prst="rect">
            <a:avLst/>
          </a:prstGeom>
          <a:noFill/>
        </p:spPr>
        <p:txBody>
          <a:bodyPr wrap="none" lIns="91436" tIns="45719" rIns="91436" bIns="45719" rtlCol="0">
            <a:spAutoFit/>
          </a:bodyPr>
          <a:lstStyle/>
          <a:p>
            <a:pPr defTabSz="914361"/>
            <a:r>
              <a:rPr lang="en-US" sz="3600" dirty="0" smtClean="0">
                <a:solidFill>
                  <a:srgbClr val="FFFFFF"/>
                </a:solidFill>
              </a:rPr>
              <a:t>Thank you.</a:t>
            </a:r>
            <a:endParaRPr lang="en-US" sz="3600" dirty="0">
              <a:solidFill>
                <a:srgbClr val="FFFFFF"/>
              </a:solidFill>
            </a:endParaRPr>
          </a:p>
        </p:txBody>
      </p:sp>
      <p:sp>
        <p:nvSpPr>
          <p:cNvPr id="35" name="Rectangle 34"/>
          <p:cNvSpPr>
            <a:spLocks noChangeArrowheads="1"/>
          </p:cNvSpPr>
          <p:nvPr userDrawn="1"/>
        </p:nvSpPr>
        <p:spPr bwMode="black">
          <a:xfrm>
            <a:off x="8409358" y="3708604"/>
            <a:ext cx="116616" cy="441827"/>
          </a:xfrm>
          <a:prstGeom prst="rect">
            <a:avLst/>
          </a:prstGeom>
          <a:solidFill>
            <a:schemeClr val="bg1"/>
          </a:solidFill>
          <a:ln w="9525">
            <a:noFill/>
            <a:miter lim="800000"/>
            <a:headEnd/>
            <a:tailEnd/>
          </a:ln>
        </p:spPr>
        <p:txBody>
          <a:bodyPr lIns="91436" tIns="45719" rIns="91436" bIns="45719"/>
          <a:lstStyle/>
          <a:p>
            <a:pPr defTabSz="914361"/>
            <a:endParaRPr lang="en-US" sz="1900">
              <a:solidFill>
                <a:srgbClr val="0096D6"/>
              </a:solidFill>
            </a:endParaRPr>
          </a:p>
        </p:txBody>
      </p:sp>
      <p:sp>
        <p:nvSpPr>
          <p:cNvPr id="36" name="Freeform 35"/>
          <p:cNvSpPr>
            <a:spLocks/>
          </p:cNvSpPr>
          <p:nvPr userDrawn="1"/>
        </p:nvSpPr>
        <p:spPr bwMode="black">
          <a:xfrm>
            <a:off x="9088712" y="3697606"/>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7" name="Freeform 36"/>
          <p:cNvSpPr>
            <a:spLocks/>
          </p:cNvSpPr>
          <p:nvPr userDrawn="1"/>
        </p:nvSpPr>
        <p:spPr bwMode="black">
          <a:xfrm>
            <a:off x="7921202" y="3697606"/>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8" name="Freeform 37"/>
          <p:cNvSpPr>
            <a:spLocks noEditPoints="1"/>
          </p:cNvSpPr>
          <p:nvPr userDrawn="1"/>
        </p:nvSpPr>
        <p:spPr bwMode="black">
          <a:xfrm>
            <a:off x="9548392" y="3697606"/>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39" name="Freeform 38"/>
          <p:cNvSpPr>
            <a:spLocks/>
          </p:cNvSpPr>
          <p:nvPr userDrawn="1"/>
        </p:nvSpPr>
        <p:spPr bwMode="black">
          <a:xfrm>
            <a:off x="8676487" y="3697606"/>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1" name="Freeform 40"/>
          <p:cNvSpPr>
            <a:spLocks/>
          </p:cNvSpPr>
          <p:nvPr userDrawn="1"/>
        </p:nvSpPr>
        <p:spPr bwMode="black">
          <a:xfrm>
            <a:off x="7997133" y="2930181"/>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2" name="Freeform 41"/>
          <p:cNvSpPr>
            <a:spLocks/>
          </p:cNvSpPr>
          <p:nvPr userDrawn="1"/>
        </p:nvSpPr>
        <p:spPr bwMode="black">
          <a:xfrm>
            <a:off x="8299524" y="2720823"/>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3" name="Freeform 42"/>
          <p:cNvSpPr>
            <a:spLocks/>
          </p:cNvSpPr>
          <p:nvPr userDrawn="1"/>
        </p:nvSpPr>
        <p:spPr bwMode="black">
          <a:xfrm>
            <a:off x="8607333" y="293018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4" name="Freeform 43"/>
          <p:cNvSpPr>
            <a:spLocks/>
          </p:cNvSpPr>
          <p:nvPr userDrawn="1"/>
        </p:nvSpPr>
        <p:spPr bwMode="black">
          <a:xfrm>
            <a:off x="8908364" y="308244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5" name="Freeform 44"/>
          <p:cNvSpPr>
            <a:spLocks/>
          </p:cNvSpPr>
          <p:nvPr userDrawn="1"/>
        </p:nvSpPr>
        <p:spPr bwMode="black">
          <a:xfrm>
            <a:off x="9216176"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6" name="Freeform 45"/>
          <p:cNvSpPr>
            <a:spLocks/>
          </p:cNvSpPr>
          <p:nvPr userDrawn="1"/>
        </p:nvSpPr>
        <p:spPr bwMode="black">
          <a:xfrm>
            <a:off x="9523988" y="2720823"/>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47" name="Freeform 46"/>
          <p:cNvSpPr>
            <a:spLocks/>
          </p:cNvSpPr>
          <p:nvPr userDrawn="1"/>
        </p:nvSpPr>
        <p:spPr bwMode="black">
          <a:xfrm>
            <a:off x="9826372" y="2930181"/>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
        <p:nvSpPr>
          <p:cNvPr id="50" name="Freeform 49"/>
          <p:cNvSpPr>
            <a:spLocks/>
          </p:cNvSpPr>
          <p:nvPr userDrawn="1"/>
        </p:nvSpPr>
        <p:spPr bwMode="black">
          <a:xfrm>
            <a:off x="10134184" y="308244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6" tIns="45719" rIns="91436" bIns="45719"/>
          <a:lstStyle/>
          <a:p>
            <a:pPr defTabSz="914361"/>
            <a:endParaRPr lang="en-US" sz="1900">
              <a:solidFill>
                <a:srgbClr val="0096D6"/>
              </a:solidFill>
            </a:endParaRPr>
          </a:p>
        </p:txBody>
      </p:sp>
    </p:spTree>
    <p:extLst>
      <p:ext uri="{BB962C8B-B14F-4D97-AF65-F5344CB8AC3E}">
        <p14:creationId xmlns:p14="http://schemas.microsoft.com/office/powerpoint/2010/main" val="18504044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4"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5"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pic>
        <p:nvPicPr>
          <p:cNvPr id="634" name="Picture 633" descr="background_transparency_spectrum.png"/>
          <p:cNvPicPr>
            <a:picLocks noChangeAspect="1"/>
          </p:cNvPicPr>
          <p:nvPr userDrawn="1"/>
        </p:nvPicPr>
        <p:blipFill>
          <a:blip r:embed="rId2" cstate="print"/>
          <a:srcRect b="72108"/>
          <a:stretch>
            <a:fillRect/>
          </a:stretch>
        </p:blipFill>
        <p:spPr>
          <a:xfrm>
            <a:off x="-43" y="1"/>
            <a:ext cx="12188889" cy="1084507"/>
          </a:xfrm>
          <a:prstGeom prst="rect">
            <a:avLst/>
          </a:prstGeom>
        </p:spPr>
      </p:pic>
      <p:grpSp>
        <p:nvGrpSpPr>
          <p:cNvPr id="3" name="Group 9"/>
          <p:cNvGrpSpPr/>
          <p:nvPr userDrawn="1"/>
        </p:nvGrpSpPr>
        <p:grpSpPr>
          <a:xfrm>
            <a:off x="20" y="925451"/>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316"/>
              <a:endParaRPr lang="en-US" sz="19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316"/>
              <a:endParaRPr lang="en-US" sz="1900" dirty="0" smtClean="0">
                <a:solidFill>
                  <a:srgbClr val="0096D6"/>
                </a:solidFill>
              </a:endParaRPr>
            </a:p>
          </p:txBody>
        </p:sp>
      </p:grpSp>
      <p:sp>
        <p:nvSpPr>
          <p:cNvPr id="7" name="Title 1"/>
          <p:cNvSpPr>
            <a:spLocks noGrp="1"/>
          </p:cNvSpPr>
          <p:nvPr>
            <p:ph type="title" hasCustomPrompt="1"/>
          </p:nvPr>
        </p:nvSpPr>
        <p:spPr>
          <a:xfrm>
            <a:off x="6" y="73396"/>
            <a:ext cx="12050630" cy="978725"/>
          </a:xfrm>
        </p:spPr>
        <p:txBody>
          <a:bodyPr vert="horz" lIns="45719" tIns="45716" rIns="45719" bIns="45716" rtlCol="0" anchor="ctr" anchorCtr="0">
            <a:noAutofit/>
          </a:bodyPr>
          <a:lstStyle>
            <a:lvl1pPr algn="ctr" defTabSz="914316" rtl="0" eaLnBrk="1" latinLnBrk="0" hangingPunct="1">
              <a:lnSpc>
                <a:spcPct val="80000"/>
              </a:lnSpc>
              <a:spcBef>
                <a:spcPct val="0"/>
              </a:spcBef>
              <a:buNone/>
              <a:defRPr lang="en-US" sz="3500" b="0" kern="1200" spc="0" baseline="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19677851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53"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a:t>
            </a:r>
            <a:r>
              <a:rPr lang="is-IS" sz="600" dirty="0" smtClean="0">
                <a:solidFill>
                  <a:schemeClr val="bg2"/>
                </a:solidFill>
                <a:latin typeface="+mj-lt"/>
              </a:rPr>
              <a:t>2016</a:t>
            </a:r>
            <a:r>
              <a:rPr lang="en-US" sz="600" dirty="0" smtClean="0">
                <a:solidFill>
                  <a:schemeClr val="bg2"/>
                </a:solidFill>
                <a:latin typeface="+mj-lt"/>
              </a:rPr>
              <a:t> 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20" name="Rectangle 19"/>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9" name="Freeform 48"/>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12188825" cy="6858000"/>
          </a:xfrm>
          <a:prstGeom prst="rect">
            <a:avLst/>
          </a:prstGeom>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35" name="Rectangle 34"/>
          <p:cNvSpPr>
            <a:spLocks noChangeArrowheads="1"/>
          </p:cNvSpPr>
          <p:nvPr userDrawn="1"/>
        </p:nvSpPr>
        <p:spPr bwMode="black">
          <a:xfrm>
            <a:off x="8409358"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9088711"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p:cNvSpPr>
          <p:nvPr userDrawn="1"/>
        </p:nvSpPr>
        <p:spPr bwMode="black">
          <a:xfrm>
            <a:off x="7921200"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noEditPoints="1"/>
          </p:cNvSpPr>
          <p:nvPr userDrawn="1"/>
        </p:nvSpPr>
        <p:spPr bwMode="black">
          <a:xfrm>
            <a:off x="9548392"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8676486"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7997133"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8299523"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8607332"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8908363"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9216175"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9523987"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9826371"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50" name="Freeform 49"/>
          <p:cNvSpPr>
            <a:spLocks/>
          </p:cNvSpPr>
          <p:nvPr userDrawn="1"/>
        </p:nvSpPr>
        <p:spPr bwMode="black">
          <a:xfrm>
            <a:off x="10134183"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pic>
        <p:nvPicPr>
          <p:cNvPr id="634" name="Picture 633" descr="background_transparency_spectrum.png"/>
          <p:cNvPicPr>
            <a:picLocks noChangeAspect="1"/>
          </p:cNvPicPr>
          <p:nvPr userDrawn="1"/>
        </p:nvPicPr>
        <p:blipFill>
          <a:blip r:embed="rId2" cstate="print"/>
          <a:srcRect b="72108"/>
          <a:stretch>
            <a:fillRect/>
          </a:stretch>
        </p:blipFill>
        <p:spPr>
          <a:xfrm>
            <a:off x="-43" y="1"/>
            <a:ext cx="12188889" cy="1084506"/>
          </a:xfrm>
          <a:prstGeom prst="rect">
            <a:avLst/>
          </a:prstGeom>
        </p:spPr>
      </p:pic>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354"/>
              <a:endParaRPr lang="en-US" dirty="0" smtClean="0">
                <a:solidFill>
                  <a:srgbClr val="0096D6"/>
                </a:solidFill>
                <a:latin typeface="Aria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354"/>
              <a:endParaRPr lang="en-US" dirty="0" smtClean="0">
                <a:solidFill>
                  <a:srgbClr val="0096D6"/>
                </a:solidFill>
                <a:latin typeface="Arial"/>
              </a:endParaRPr>
            </a:p>
          </p:txBody>
        </p:sp>
      </p:grpSp>
      <p:sp>
        <p:nvSpPr>
          <p:cNvPr id="7" name="Title 1"/>
          <p:cNvSpPr>
            <a:spLocks noGrp="1"/>
          </p:cNvSpPr>
          <p:nvPr>
            <p:ph type="title" hasCustomPrompt="1"/>
          </p:nvPr>
        </p:nvSpPr>
        <p:spPr>
          <a:xfrm>
            <a:off x="6" y="73395"/>
            <a:ext cx="1205063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216428199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56504466"/>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p:nvPicPr>
        <p:blipFill>
          <a:blip r:embed="rId2" cstate="print"/>
          <a:stretch>
            <a:fillRect/>
          </a:stretch>
        </p:blipFill>
        <p:spPr>
          <a:xfrm>
            <a:off x="444385" y="6378339"/>
            <a:ext cx="11300057" cy="162912"/>
          </a:xfrm>
          <a:prstGeom prst="rect">
            <a:avLst/>
          </a:prstGeom>
        </p:spPr>
      </p:pic>
      <p:sp>
        <p:nvSpPr>
          <p:cNvPr id="39" name="Rectangle 38"/>
          <p:cNvSpPr/>
          <p:nvPr/>
        </p:nvSpPr>
        <p:spPr>
          <a:xfrm>
            <a:off x="4539289" y="5948638"/>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0" name="Rectangle 39"/>
          <p:cNvSpPr/>
          <p:nvPr/>
        </p:nvSpPr>
        <p:spPr>
          <a:xfrm>
            <a:off x="1947413" y="5948638"/>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2" name="Rectangle 41"/>
          <p:cNvSpPr/>
          <p:nvPr/>
        </p:nvSpPr>
        <p:spPr>
          <a:xfrm>
            <a:off x="6360608" y="5948638"/>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3" name="Rounded Rectangle 42"/>
          <p:cNvSpPr/>
          <p:nvPr/>
        </p:nvSpPr>
        <p:spPr>
          <a:xfrm rot="10800000" flipH="1">
            <a:off x="3807683" y="831273"/>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5" name="Rounded Rectangle 44"/>
          <p:cNvSpPr/>
          <p:nvPr/>
        </p:nvSpPr>
        <p:spPr>
          <a:xfrm rot="10800000" flipH="1">
            <a:off x="1095669" y="4716781"/>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6" name="Rounded Rectangle 45"/>
          <p:cNvSpPr/>
          <p:nvPr/>
        </p:nvSpPr>
        <p:spPr>
          <a:xfrm rot="10800000" flipH="1">
            <a:off x="1776212" y="1981201"/>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7" name="Rounded Rectangle 46"/>
          <p:cNvSpPr/>
          <p:nvPr/>
        </p:nvSpPr>
        <p:spPr>
          <a:xfrm rot="10800000" flipH="1">
            <a:off x="7824455" y="6614161"/>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8" name="Rounded Rectangle 47"/>
          <p:cNvSpPr/>
          <p:nvPr/>
        </p:nvSpPr>
        <p:spPr>
          <a:xfrm rot="10800000" flipH="1">
            <a:off x="9241868" y="6614161"/>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49" name="Rounded Rectangle 48"/>
          <p:cNvSpPr/>
          <p:nvPr/>
        </p:nvSpPr>
        <p:spPr>
          <a:xfrm rot="10800000" flipH="1">
            <a:off x="2921222" y="6719451"/>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0" name="Rounded Rectangle 49"/>
          <p:cNvSpPr/>
          <p:nvPr/>
        </p:nvSpPr>
        <p:spPr>
          <a:xfrm rot="10800000" flipH="1">
            <a:off x="3724578"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1" name="Rounded Rectangle 50"/>
          <p:cNvSpPr/>
          <p:nvPr/>
        </p:nvSpPr>
        <p:spPr>
          <a:xfrm rot="10800000" flipH="1">
            <a:off x="6559404"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2" name="Rounded Rectangle 51"/>
          <p:cNvSpPr/>
          <p:nvPr/>
        </p:nvSpPr>
        <p:spPr>
          <a:xfrm rot="10800000" flipH="1">
            <a:off x="7187313" y="1731819"/>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3" name="Rounded Rectangle 52"/>
          <p:cNvSpPr/>
          <p:nvPr/>
        </p:nvSpPr>
        <p:spPr>
          <a:xfrm rot="10800000" flipH="1">
            <a:off x="454966" y="6708754"/>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4" name="Rounded Rectangle 53"/>
          <p:cNvSpPr/>
          <p:nvPr/>
        </p:nvSpPr>
        <p:spPr>
          <a:xfrm rot="10800000" flipH="1">
            <a:off x="10714877" y="831827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5" name="Rounded Rectangle 54"/>
          <p:cNvSpPr/>
          <p:nvPr/>
        </p:nvSpPr>
        <p:spPr>
          <a:xfrm rot="10800000" flipH="1">
            <a:off x="10880165" y="1731819"/>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6" name="Rounded Rectangle 55"/>
          <p:cNvSpPr/>
          <p:nvPr/>
        </p:nvSpPr>
        <p:spPr>
          <a:xfrm rot="10800000" flipH="1">
            <a:off x="5026566" y="1981201"/>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57" name="Rectangle 56"/>
          <p:cNvSpPr/>
          <p:nvPr/>
        </p:nvSpPr>
        <p:spPr>
          <a:xfrm>
            <a:off x="0" y="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grpSp>
        <p:nvGrpSpPr>
          <p:cNvPr id="4" name="Group 67"/>
          <p:cNvGrpSpPr/>
          <p:nvPr/>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grpSp>
      <p:sp>
        <p:nvSpPr>
          <p:cNvPr id="88" name="Rectangle 87"/>
          <p:cNvSpPr/>
          <p:nvPr/>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89" name="Rectangle 4"/>
          <p:cNvSpPr>
            <a:spLocks noChangeArrowheads="1"/>
          </p:cNvSpPr>
          <p:nvPr/>
        </p:nvSpPr>
        <p:spPr bwMode="ltGray">
          <a:xfrm>
            <a:off x="335079" y="6586256"/>
            <a:ext cx="1954787" cy="175249"/>
          </a:xfrm>
          <a:prstGeom prst="rect">
            <a:avLst/>
          </a:prstGeom>
          <a:noFill/>
          <a:ln w="9525">
            <a:noFill/>
            <a:miter lim="800000"/>
            <a:headEnd/>
            <a:tailEnd/>
          </a:ln>
          <a:effectLst/>
        </p:spPr>
        <p:txBody>
          <a:bodyPr wrap="none" lIns="82116" tIns="41057" rIns="82116" bIns="41057" anchor="b" anchorCtr="1">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90"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9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4"/>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2"/>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37917884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p:nvPicPr>
        <p:blipFill>
          <a:blip r:embed="rId2" cstate="print"/>
          <a:stretch>
            <a:fillRect/>
          </a:stretch>
        </p:blipFill>
        <p:spPr>
          <a:xfrm>
            <a:off x="444385" y="6378339"/>
            <a:ext cx="11300057" cy="162912"/>
          </a:xfrm>
          <a:prstGeom prst="rect">
            <a:avLst/>
          </a:prstGeom>
        </p:spPr>
      </p:pic>
      <p:sp>
        <p:nvSpPr>
          <p:cNvPr id="57" name="Rectangle 56"/>
          <p:cNvSpPr/>
          <p:nvPr/>
        </p:nvSpPr>
        <p:spPr>
          <a:xfrm>
            <a:off x="0" y="2"/>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grpSp>
        <p:nvGrpSpPr>
          <p:cNvPr id="4" name="Group 67"/>
          <p:cNvGrpSpPr/>
          <p:nvPr/>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a:solidFill>
                  <a:srgbClr val="0096D6"/>
                </a:solidFill>
                <a:ea typeface="ＭＳ Ｐゴシック" pitchFamily="34" charset="-128"/>
              </a:endParaRPr>
            </a:p>
          </p:txBody>
        </p:sp>
      </p:grpSp>
      <p:sp>
        <p:nvSpPr>
          <p:cNvPr id="88" name="Rectangle 87"/>
          <p:cNvSpPr/>
          <p:nvPr/>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a:solidFill>
                <a:srgbClr val="FFFFFF"/>
              </a:solidFill>
            </a:endParaRPr>
          </a:p>
        </p:txBody>
      </p:sp>
      <p:sp>
        <p:nvSpPr>
          <p:cNvPr id="89" name="Rectangle 4"/>
          <p:cNvSpPr>
            <a:spLocks noChangeArrowheads="1"/>
          </p:cNvSpPr>
          <p:nvPr/>
        </p:nvSpPr>
        <p:spPr bwMode="ltGray">
          <a:xfrm>
            <a:off x="335079" y="6586256"/>
            <a:ext cx="1954787" cy="175249"/>
          </a:xfrm>
          <a:prstGeom prst="rect">
            <a:avLst/>
          </a:prstGeom>
          <a:noFill/>
          <a:ln w="9525">
            <a:noFill/>
            <a:miter lim="800000"/>
            <a:headEnd/>
            <a:tailEnd/>
          </a:ln>
          <a:effectLst/>
        </p:spPr>
        <p:txBody>
          <a:bodyPr wrap="none" lIns="82116" tIns="41057" rIns="82116" bIns="41057" anchor="b" anchorCtr="1">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90"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9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4"/>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2"/>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952937396"/>
      </p:ext>
    </p:extLst>
  </p:cSld>
  <p:clrMapOvr>
    <a:masterClrMapping/>
  </p:clrMapOvr>
  <p:transition>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64" name="Rounded Rectangle 63"/>
          <p:cNvSpPr/>
          <p:nvPr/>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65" name="Rounded Rectangle 64"/>
          <p:cNvSpPr/>
          <p:nvPr/>
        </p:nvSpPr>
        <p:spPr>
          <a:xfrm rot="10800000">
            <a:off x="1351370" y="4248606"/>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312" fontAlgn="base">
              <a:spcBef>
                <a:spcPct val="0"/>
              </a:spcBef>
              <a:spcAft>
                <a:spcPct val="0"/>
              </a:spcAft>
            </a:pPr>
            <a:endParaRPr lang="en-US" dirty="0">
              <a:solidFill>
                <a:srgbClr val="FFFFFF"/>
              </a:solidFill>
            </a:endParaRPr>
          </a:p>
        </p:txBody>
      </p:sp>
      <p:sp>
        <p:nvSpPr>
          <p:cNvPr id="66" name="Rounded Rectangle 65"/>
          <p:cNvSpPr/>
          <p:nvPr/>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67" name="Rounded Rectangle 66"/>
          <p:cNvSpPr/>
          <p:nvPr/>
        </p:nvSpPr>
        <p:spPr>
          <a:xfrm>
            <a:off x="10804454" y="5699196"/>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68" name="Rounded Rectangle 67"/>
          <p:cNvSpPr/>
          <p:nvPr/>
        </p:nvSpPr>
        <p:spPr>
          <a:xfrm rot="10800000">
            <a:off x="4047043" y="1516173"/>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69"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FFFFFF"/>
                </a:solidFill>
                <a:ea typeface="ＭＳ Ｐゴシック" pitchFamily="34" charset="-128"/>
              </a:rPr>
              <a:t>Cisco Confidential</a:t>
            </a:r>
          </a:p>
        </p:txBody>
      </p:sp>
      <p:sp>
        <p:nvSpPr>
          <p:cNvPr id="70"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FFFFFF"/>
                </a:solidFill>
                <a:ea typeface="ＭＳ Ｐゴシック" pitchFamily="34" charset="-128"/>
              </a:rPr>
              <a:t>© 2010 Cisco and/or its affiliates. All rights reserved.</a:t>
            </a:r>
            <a:endParaRPr lang="en-US" sz="600" dirty="0">
              <a:solidFill>
                <a:srgbClr val="FFFFFF"/>
              </a:solidFill>
              <a:ea typeface="ＭＳ Ｐゴシック" pitchFamily="34" charset="-128"/>
            </a:endParaRPr>
          </a:p>
        </p:txBody>
      </p:sp>
      <p:sp>
        <p:nvSpPr>
          <p:cNvPr id="7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FFFFFF"/>
                </a:solidFill>
                <a:ea typeface="ＭＳ Ｐゴシック" pitchFamily="34" charset="-128"/>
              </a:rPr>
              <a:pPr algn="r" defTabSz="814310" fontAlgn="base">
                <a:spcBef>
                  <a:spcPct val="0"/>
                </a:spcBef>
                <a:spcAft>
                  <a:spcPct val="0"/>
                </a:spcAft>
              </a:pPr>
              <a:t>‹#›</a:t>
            </a:fld>
            <a:endParaRPr lang="en-US" sz="600" dirty="0">
              <a:solidFill>
                <a:srgbClr val="FFFFFF"/>
              </a:solidFill>
              <a:ea typeface="ＭＳ Ｐゴシック" pitchFamily="34" charset="-128"/>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4"/>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2"/>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grpSp>
    </p:spTree>
    <p:extLst>
      <p:ext uri="{BB962C8B-B14F-4D97-AF65-F5344CB8AC3E}">
        <p14:creationId xmlns:p14="http://schemas.microsoft.com/office/powerpoint/2010/main" val="4940022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Title Slide Gradient">
    <p:spTree>
      <p:nvGrpSpPr>
        <p:cNvPr id="1" name=""/>
        <p:cNvGrpSpPr/>
        <p:nvPr/>
      </p:nvGrpSpPr>
      <p:grpSpPr>
        <a:xfrm>
          <a:off x="0" y="0"/>
          <a:ext cx="0" cy="0"/>
          <a:chOff x="0" y="0"/>
          <a:chExt cx="0" cy="0"/>
        </a:xfrm>
      </p:grpSpPr>
      <p:grpSp>
        <p:nvGrpSpPr>
          <p:cNvPr id="4" name="Group 30"/>
          <p:cNvGrpSpPr/>
          <p:nvPr/>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fontAlgn="base">
                <a:spcBef>
                  <a:spcPct val="0"/>
                </a:spcBef>
                <a:spcAft>
                  <a:spcPct val="0"/>
                </a:spcAft>
              </a:pPr>
              <a:endParaRPr lang="en-US"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fontAlgn="base">
                <a:spcBef>
                  <a:spcPct val="0"/>
                </a:spcBef>
                <a:spcAft>
                  <a:spcPct val="0"/>
                </a:spcAft>
              </a:pPr>
              <a:endParaRPr lang="en-US"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2" fontAlgn="base">
                <a:spcBef>
                  <a:spcPct val="0"/>
                </a:spcBef>
                <a:spcAft>
                  <a:spcPct val="0"/>
                </a:spcAft>
              </a:pPr>
              <a:endParaRPr lang="en-US"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fontAlgn="base">
                <a:spcBef>
                  <a:spcPct val="0"/>
                </a:spcBef>
                <a:spcAft>
                  <a:spcPct val="0"/>
                </a:spcAft>
              </a:pPr>
              <a:endParaRPr lang="en-US"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fontAlgn="base">
                <a:spcBef>
                  <a:spcPct val="0"/>
                </a:spcBef>
                <a:spcAft>
                  <a:spcPct val="0"/>
                </a:spcAft>
              </a:pPr>
              <a:endParaRPr lang="en-US"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6" fontAlgn="base">
                <a:spcBef>
                  <a:spcPct val="0"/>
                </a:spcBef>
                <a:spcAft>
                  <a:spcPct val="0"/>
                </a:spcAft>
              </a:pPr>
              <a:endParaRPr lang="en-US" dirty="0">
                <a:solidFill>
                  <a:srgbClr val="FFFFFF"/>
                </a:solidFill>
              </a:endParaRPr>
            </a:p>
          </p:txBody>
        </p:sp>
      </p:grpSp>
      <p:sp>
        <p:nvSpPr>
          <p:cNvPr id="69"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FFFFFF"/>
                </a:solidFill>
                <a:ea typeface="ＭＳ Ｐゴシック" pitchFamily="34" charset="-128"/>
              </a:rPr>
              <a:t>Cisco Confidential</a:t>
            </a:r>
          </a:p>
        </p:txBody>
      </p:sp>
      <p:sp>
        <p:nvSpPr>
          <p:cNvPr id="70"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FFFFFF"/>
                </a:solidFill>
                <a:ea typeface="ＭＳ Ｐゴシック" pitchFamily="34" charset="-128"/>
              </a:rPr>
              <a:t>© 2010 Cisco and/or its affiliates. All rights reserved.</a:t>
            </a:r>
            <a:endParaRPr lang="en-US" sz="600" dirty="0">
              <a:solidFill>
                <a:srgbClr val="FFFFFF"/>
              </a:solidFill>
              <a:ea typeface="ＭＳ Ｐゴシック" pitchFamily="34" charset="-128"/>
            </a:endParaRPr>
          </a:p>
        </p:txBody>
      </p:sp>
      <p:sp>
        <p:nvSpPr>
          <p:cNvPr id="7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FFFFFF"/>
                </a:solidFill>
                <a:ea typeface="ＭＳ Ｐゴシック" pitchFamily="34" charset="-128"/>
              </a:rPr>
              <a:pPr algn="r" defTabSz="814310" fontAlgn="base">
                <a:spcBef>
                  <a:spcPct val="0"/>
                </a:spcBef>
                <a:spcAft>
                  <a:spcPct val="0"/>
                </a:spcAft>
              </a:pPr>
              <a:t>‹#›</a:t>
            </a:fld>
            <a:endParaRPr lang="en-US" sz="600" dirty="0">
              <a:solidFill>
                <a:srgbClr val="FFFFFF"/>
              </a:solidFill>
              <a:ea typeface="ＭＳ Ｐゴシック" pitchFamily="34" charset="-128"/>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4"/>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2"/>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5" name="Group 38"/>
          <p:cNvGrpSpPr/>
          <p:nvPr/>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grpSp>
    </p:spTree>
    <p:extLst>
      <p:ext uri="{BB962C8B-B14F-4D97-AF65-F5344CB8AC3E}">
        <p14:creationId xmlns:p14="http://schemas.microsoft.com/office/powerpoint/2010/main" val="561787276"/>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0" y="-2056029"/>
            <a:ext cx="13110173" cy="19379146"/>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 name="Title 1"/>
          <p:cNvSpPr>
            <a:spLocks noGrp="1"/>
          </p:cNvSpPr>
          <p:nvPr>
            <p:ph type="ctrTitle" hasCustomPrompt="1"/>
          </p:nvPr>
        </p:nvSpPr>
        <p:spPr>
          <a:xfrm>
            <a:off x="295114" y="1236690"/>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sz="20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grpSp>
        <p:nvGrpSpPr>
          <p:cNvPr id="4" name="Group 5"/>
          <p:cNvGrpSpPr>
            <a:grpSpLocks/>
          </p:cNvGrpSpPr>
          <p:nvPr userDrawn="1"/>
        </p:nvGrpSpPr>
        <p:grpSpPr bwMode="auto">
          <a:xfrm>
            <a:off x="455613" y="304800"/>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FFFFFF"/>
                </a:solidFill>
                <a:effectLst/>
                <a:uLnTx/>
                <a:uFillTx/>
                <a:latin typeface="Arial" charset="0"/>
                <a:ea typeface="+mn-ea"/>
                <a:cs typeface="+mn-cs"/>
              </a:endParaRPr>
            </a:p>
          </p:txBody>
        </p:sp>
      </p:grpSp>
      <p:sp>
        <p:nvSpPr>
          <p:cNvPr id="37"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chemeClr val="bg2"/>
                </a:solidFill>
                <a:latin typeface="+mj-lt"/>
              </a:rPr>
              <a:t>© 2016 Cisco and/or its affiliates. All rights reserved.</a:t>
            </a:r>
            <a:endParaRPr lang="en-US" sz="600" dirty="0">
              <a:solidFill>
                <a:schemeClr val="bg2"/>
              </a:solidFill>
              <a:latin typeface="+mj-lt"/>
            </a:endParaRPr>
          </a:p>
        </p:txBody>
      </p:sp>
      <p:sp>
        <p:nvSpPr>
          <p:cNvPr id="38"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
        <p:nvSpPr>
          <p:cNvPr id="39" name="Text Placeholder 38"/>
          <p:cNvSpPr>
            <a:spLocks noGrp="1"/>
          </p:cNvSpPr>
          <p:nvPr>
            <p:ph type="body" sz="quarter" idx="10" hasCustomPrompt="1"/>
          </p:nvPr>
        </p:nvSpPr>
        <p:spPr>
          <a:xfrm>
            <a:off x="314325" y="4782757"/>
            <a:ext cx="10814050" cy="384175"/>
          </a:xfrm>
        </p:spPr>
        <p:txBody>
          <a:bodyPr/>
          <a:lstStyle>
            <a:lvl1pPr marL="0" indent="0">
              <a:buFontTx/>
              <a:buNone/>
              <a:defRPr lang="en-US" sz="18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1"/>
            <a:ext cx="10814050" cy="384175"/>
          </a:xfrm>
        </p:spPr>
        <p:txBody>
          <a:bodyPr/>
          <a:lstStyle>
            <a:lvl1pPr marL="0" indent="0">
              <a:buFontTx/>
              <a:buNone/>
              <a:defRPr lang="en-US" sz="14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5" y="3102728"/>
            <a:ext cx="11300057" cy="3438525"/>
          </a:xfrm>
          <a:prstGeom prst="rect">
            <a:avLst/>
          </a:prstGeom>
          <a:noFill/>
        </p:spPr>
      </p:pic>
      <p:sp>
        <p:nvSpPr>
          <p:cNvPr id="26" name="Rectangle 25"/>
          <p:cNvSpPr/>
          <p:nvPr/>
        </p:nvSpPr>
        <p:spPr>
          <a:xfrm>
            <a:off x="289735" y="302052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7" name="Rectangle 3"/>
          <p:cNvSpPr>
            <a:spLocks noChangeArrowheads="1"/>
          </p:cNvSpPr>
          <p:nvPr/>
        </p:nvSpPr>
        <p:spPr bwMode="white">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 name="Title 1"/>
          <p:cNvSpPr>
            <a:spLocks noGrp="1"/>
          </p:cNvSpPr>
          <p:nvPr>
            <p:ph type="ctrTitle" hasCustomPrompt="1"/>
          </p:nvPr>
        </p:nvSpPr>
        <p:spPr>
          <a:xfrm>
            <a:off x="295114" y="399144"/>
            <a:ext cx="10813350" cy="2407042"/>
          </a:xfrm>
        </p:spPr>
        <p:txBody>
          <a:bodyPr/>
          <a:lstStyle>
            <a:lvl1pPr algn="l" defTabSz="914312"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4"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10"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pic>
        <p:nvPicPr>
          <p:cNvPr id="13" name="Picture 12" descr="bottom bar.jpg"/>
          <p:cNvPicPr>
            <a:picLocks noChangeAspect="1"/>
          </p:cNvPicPr>
          <p:nvPr/>
        </p:nvPicPr>
        <p:blipFill>
          <a:blip r:embed="rId3" cstate="print"/>
          <a:stretch>
            <a:fillRect/>
          </a:stretch>
        </p:blipFill>
        <p:spPr>
          <a:xfrm>
            <a:off x="444385" y="6378339"/>
            <a:ext cx="11300057" cy="162912"/>
          </a:xfrm>
          <a:prstGeom prst="rect">
            <a:avLst/>
          </a:prstGeom>
        </p:spPr>
      </p:pic>
    </p:spTree>
    <p:extLst>
      <p:ext uri="{BB962C8B-B14F-4D97-AF65-F5344CB8AC3E}">
        <p14:creationId xmlns:p14="http://schemas.microsoft.com/office/powerpoint/2010/main" val="9942645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5" y="3102728"/>
            <a:ext cx="11300057" cy="3438525"/>
          </a:xfrm>
          <a:prstGeom prst="rect">
            <a:avLst/>
          </a:prstGeom>
          <a:noFill/>
        </p:spPr>
      </p:pic>
      <p:sp>
        <p:nvSpPr>
          <p:cNvPr id="26" name="Rectangle 25"/>
          <p:cNvSpPr/>
          <p:nvPr/>
        </p:nvSpPr>
        <p:spPr>
          <a:xfrm>
            <a:off x="289735"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7" name="Rectangle 3"/>
          <p:cNvSpPr>
            <a:spLocks noChangeArrowheads="1"/>
          </p:cNvSpPr>
          <p:nvPr/>
        </p:nvSpPr>
        <p:spPr bwMode="white">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 name="Title 1"/>
          <p:cNvSpPr>
            <a:spLocks noGrp="1"/>
          </p:cNvSpPr>
          <p:nvPr>
            <p:ph type="ctrTitle" hasCustomPrompt="1"/>
          </p:nvPr>
        </p:nvSpPr>
        <p:spPr>
          <a:xfrm>
            <a:off x="295114" y="1967967"/>
            <a:ext cx="10813350" cy="2407042"/>
          </a:xfrm>
        </p:spPr>
        <p:txBody>
          <a:bodyPr/>
          <a:lstStyle>
            <a:lvl1pPr algn="l" defTabSz="914312"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4"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10"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pic>
        <p:nvPicPr>
          <p:cNvPr id="13" name="Picture 12" descr="bottom bar.jpg"/>
          <p:cNvPicPr>
            <a:picLocks noChangeAspect="1"/>
          </p:cNvPicPr>
          <p:nvPr/>
        </p:nvPicPr>
        <p:blipFill>
          <a:blip r:embed="rId3" cstate="print"/>
          <a:stretch>
            <a:fillRect/>
          </a:stretch>
        </p:blipFill>
        <p:spPr>
          <a:xfrm>
            <a:off x="444385" y="6378339"/>
            <a:ext cx="11300057" cy="162912"/>
          </a:xfrm>
          <a:prstGeom prst="rect">
            <a:avLst/>
          </a:prstGeom>
        </p:spPr>
      </p:pic>
    </p:spTree>
    <p:extLst>
      <p:ext uri="{BB962C8B-B14F-4D97-AF65-F5344CB8AC3E}">
        <p14:creationId xmlns:p14="http://schemas.microsoft.com/office/powerpoint/2010/main" val="2324978603"/>
      </p:ext>
    </p:extLst>
  </p:cSld>
  <p:clrMapOvr>
    <a:masterClrMapping/>
  </p:clrMapOvr>
  <p:transition>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432215"/>
            <a:ext cx="11448832" cy="838200"/>
          </a:xfrm>
        </p:spPr>
        <p:txBody>
          <a:bodyPr/>
          <a:lst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248449"/>
      </p:ext>
    </p:extLst>
  </p:cSld>
  <p:clrMapOvr>
    <a:masterClrMapping/>
  </p:clrMapOvr>
  <p:transition>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2" y="432215"/>
            <a:ext cx="11448832" cy="838200"/>
          </a:xfrm>
        </p:spPr>
        <p:txBody>
          <a:bodyPr/>
          <a:lst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536" y="1339746"/>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274076" y="1339746"/>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1448552"/>
      </p:ext>
    </p:extLst>
  </p:cSld>
  <p:clrMapOvr>
    <a:masterClrMapping/>
  </p:clrMapOvr>
  <p:transition>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5" y="1339746"/>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5"/>
            <a:ext cx="4314844" cy="646331"/>
          </a:xfrm>
        </p:spPr>
        <p:txBody>
          <a:bodyPr>
            <a:noAutofit/>
          </a:bodyPr>
          <a:lstStyle>
            <a:lvl1pPr marL="114289" indent="-114289" algn="l" defTabSz="914312"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289" indent="-114289" algn="l" defTabSz="914312" rtl="0" eaLnBrk="1" latinLnBrk="0" hangingPunct="1">
              <a:defRPr lang="en-US" sz="2000" kern="1200" dirty="0" smtClean="0">
                <a:solidFill>
                  <a:schemeClr val="accent2"/>
                </a:solidFill>
                <a:latin typeface="Ciscolight" pitchFamily="2" charset="0"/>
                <a:ea typeface="+mn-ea"/>
                <a:cs typeface="+mn-cs"/>
              </a:defRPr>
            </a:lvl2pPr>
            <a:lvl3pPr marL="114289" indent="-114289" algn="l" defTabSz="914312" rtl="0" eaLnBrk="1" latinLnBrk="0" hangingPunct="1">
              <a:defRPr lang="en-US" sz="2000" kern="1200" dirty="0" smtClean="0">
                <a:solidFill>
                  <a:schemeClr val="accent2"/>
                </a:solidFill>
                <a:latin typeface="Ciscolight" pitchFamily="2" charset="0"/>
                <a:ea typeface="+mn-ea"/>
                <a:cs typeface="+mn-cs"/>
              </a:defRPr>
            </a:lvl3pPr>
            <a:lvl4pPr marL="114289" indent="-114289" algn="l" defTabSz="914312" rtl="0" eaLnBrk="1" latinLnBrk="0" hangingPunct="1">
              <a:defRPr lang="en-US" sz="2000" kern="1200" dirty="0" smtClean="0">
                <a:solidFill>
                  <a:schemeClr val="accent2"/>
                </a:solidFill>
                <a:latin typeface="Ciscolight" pitchFamily="2" charset="0"/>
                <a:ea typeface="+mn-ea"/>
                <a:cs typeface="+mn-cs"/>
              </a:defRPr>
            </a:lvl4pPr>
            <a:lvl5pPr marL="114289" indent="-114289" algn="l" defTabSz="914312"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p:nvSpPr>
        <p:spPr bwMode="ltGray">
          <a:xfrm>
            <a:off x="335079" y="6586256"/>
            <a:ext cx="3423144"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4"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13"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8"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p:nvPicPr>
        <p:blipFill>
          <a:blip r:embed="rId2" cstate="print"/>
          <a:stretch>
            <a:fillRect/>
          </a:stretch>
        </p:blipFill>
        <p:spPr>
          <a:xfrm>
            <a:off x="444385" y="6378339"/>
            <a:ext cx="11300057" cy="162912"/>
          </a:xfrm>
          <a:prstGeom prst="rect">
            <a:avLst/>
          </a:prstGeom>
        </p:spPr>
      </p:pic>
    </p:spTree>
    <p:extLst>
      <p:ext uri="{BB962C8B-B14F-4D97-AF65-F5344CB8AC3E}">
        <p14:creationId xmlns:p14="http://schemas.microsoft.com/office/powerpoint/2010/main" val="3959612067"/>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2"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043251015"/>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88" tIns="45716" rIns="82288" bIns="45716" rtlCol="0" anchor="t" anchorCtr="0">
            <a:noAutofit/>
          </a:bodyPr>
          <a:lstStyle>
            <a:lvl1pPr algn="l" defTabSz="914312"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2" y="1600200"/>
            <a:ext cx="5521538" cy="4526280"/>
          </a:xfrm>
        </p:spPr>
        <p:txBody>
          <a:bodyPr/>
          <a:lstStyle>
            <a:lvl1pPr marL="0" indent="0">
              <a:buNone/>
              <a:defRPr>
                <a:solidFill>
                  <a:schemeClr val="tx2"/>
                </a:solidFill>
                <a:latin typeface="+mj-lt"/>
              </a:defRPr>
            </a:lvl1pPr>
            <a:lvl2pPr marL="634939" indent="-228578">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4939" indent="-228578">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10" name="Rectangle 4"/>
          <p:cNvSpPr>
            <a:spLocks noChangeArrowheads="1"/>
          </p:cNvSpPr>
          <p:nvPr/>
        </p:nvSpPr>
        <p:spPr bwMode="ltGray">
          <a:xfrm>
            <a:off x="335079" y="6586256"/>
            <a:ext cx="3423144"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1"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
        <p:nvSpPr>
          <p:cNvPr id="16" name="Text Placeholder 15"/>
          <p:cNvSpPr>
            <a:spLocks noGrp="1"/>
          </p:cNvSpPr>
          <p:nvPr>
            <p:ph type="body" sz="quarter" idx="13" hasCustomPrompt="1"/>
          </p:nvPr>
        </p:nvSpPr>
        <p:spPr>
          <a:xfrm>
            <a:off x="6439527" y="295275"/>
            <a:ext cx="5508248" cy="838200"/>
          </a:xfrm>
        </p:spPr>
        <p:txBody>
          <a:bodyPr lIns="82288" rIns="82288"/>
          <a:lstStyle>
            <a:lvl1pPr marL="0" indent="0" algn="l" defTabSz="914312"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p:nvPicPr>
        <p:blipFill>
          <a:blip r:embed="rId2" cstate="print"/>
          <a:stretch>
            <a:fillRect/>
          </a:stretch>
        </p:blipFill>
        <p:spPr>
          <a:xfrm>
            <a:off x="444385" y="6378339"/>
            <a:ext cx="11300057" cy="162912"/>
          </a:xfrm>
          <a:prstGeom prst="rect">
            <a:avLst/>
          </a:prstGeom>
        </p:spPr>
      </p:pic>
    </p:spTree>
    <p:extLst>
      <p:ext uri="{BB962C8B-B14F-4D97-AF65-F5344CB8AC3E}">
        <p14:creationId xmlns:p14="http://schemas.microsoft.com/office/powerpoint/2010/main" val="3312532737"/>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2" y="1600202"/>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4"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3" y="1600202"/>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2" y="100584"/>
            <a:ext cx="3559137" cy="1152144"/>
          </a:xfrm>
        </p:spPr>
        <p:txBody>
          <a:bodyPr anchor="b" anchorCtr="0">
            <a:noAutofit/>
          </a:bodyPr>
          <a:lstStyle>
            <a:lvl1pPr marL="0" marR="0" indent="0" algn="l" defTabSz="914312"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12"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2" y="100584"/>
            <a:ext cx="3559137" cy="1152144"/>
          </a:xfrm>
        </p:spPr>
        <p:txBody>
          <a:bodyPr anchor="b" anchorCtr="0">
            <a:noAutofit/>
          </a:bodyPr>
          <a:lstStyle>
            <a:lvl1pPr marL="0" marR="0" indent="0" algn="l" defTabSz="914312"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12"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312"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12"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2744063367"/>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3" y="1476375"/>
            <a:ext cx="11249684"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785">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224609063"/>
      </p:ext>
    </p:extLst>
  </p:cSld>
  <p:clrMapOvr>
    <a:masterClrMapping/>
  </p:clrMapOvr>
  <p:transition>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88" tIns="45716" rIns="82288" bIns="45716" rtlCol="0" anchor="b" anchorCtr="0">
            <a:noAutofit/>
          </a:bodyPr>
          <a:lst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26340733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417121"/>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88" tIns="45716" rIns="82288" bIns="45716" rtlCol="0" anchor="b" anchorCtr="0">
            <a:noAutofit/>
          </a:bodyPr>
          <a:lst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3487268992"/>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7" y="5842637"/>
            <a:ext cx="10813351" cy="384175"/>
          </a:xfrm>
        </p:spPr>
        <p:txBody>
          <a:bodyPr anchor="b" anchorCtr="0">
            <a:noAutofit/>
          </a:bodyPr>
          <a:lstStyle>
            <a:lvl1pPr marL="0" indent="0" algn="l"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 name="Title 1"/>
          <p:cNvSpPr>
            <a:spLocks noGrp="1"/>
          </p:cNvSpPr>
          <p:nvPr>
            <p:ph type="ctrTitle" hasCustomPrompt="1"/>
          </p:nvPr>
        </p:nvSpPr>
        <p:spPr>
          <a:xfrm>
            <a:off x="292532" y="649224"/>
            <a:ext cx="10813350" cy="4480560"/>
          </a:xfrm>
        </p:spPr>
        <p:txBody>
          <a:bodyPr/>
          <a:lstStyle>
            <a:lvl1pPr marL="233340" indent="-233340" algn="l" defTabSz="914312"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Tree>
    <p:extLst>
      <p:ext uri="{BB962C8B-B14F-4D97-AF65-F5344CB8AC3E}">
        <p14:creationId xmlns:p14="http://schemas.microsoft.com/office/powerpoint/2010/main" val="32476720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5" y="6355830"/>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4" name="Title 1"/>
          <p:cNvSpPr>
            <a:spLocks noGrp="1"/>
          </p:cNvSpPr>
          <p:nvPr>
            <p:ph type="title" hasCustomPrompt="1"/>
          </p:nvPr>
        </p:nvSpPr>
        <p:spPr>
          <a:xfrm>
            <a:off x="306190" y="1918742"/>
            <a:ext cx="5488498" cy="3020518"/>
          </a:xfrm>
        </p:spPr>
        <p:txBody>
          <a:bodyPr vert="horz" lIns="82288" tIns="45716" rIns="82288" bIns="45716" rtlCol="0" anchor="ctr" anchorCtr="0">
            <a:noAutofit/>
          </a:bodyPr>
          <a:lstStyle>
            <a:lvl1pPr marL="0" indent="0" algn="l" defTabSz="914312"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print"/>
          <a:stretch>
            <a:fillRect/>
          </a:stretch>
        </p:blipFill>
        <p:spPr>
          <a:xfrm>
            <a:off x="5921029" y="777667"/>
            <a:ext cx="119061" cy="5287676"/>
          </a:xfrm>
          <a:prstGeom prst="rect">
            <a:avLst/>
          </a:prstGeom>
          <a:noFill/>
          <a:ln>
            <a:noFill/>
          </a:ln>
        </p:spPr>
      </p:pic>
    </p:spTree>
    <p:extLst>
      <p:ext uri="{BB962C8B-B14F-4D97-AF65-F5344CB8AC3E}">
        <p14:creationId xmlns:p14="http://schemas.microsoft.com/office/powerpoint/2010/main" val="40501819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2"/>
            <a:ext cx="5488498" cy="3020518"/>
          </a:xfrm>
        </p:spPr>
        <p:txBody>
          <a:bodyPr vert="horz" lIns="82288" tIns="45716" rIns="82288" bIns="45716" rtlCol="0" anchor="ctr" anchorCtr="0">
            <a:noAutofit/>
          </a:bodyPr>
          <a:lstStyle>
            <a:lvl1pPr marL="0" indent="0" algn="l" defTabSz="914312"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253875447"/>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4"/>
            <a:ext cx="6244863" cy="384175"/>
          </a:xfrm>
        </p:spPr>
        <p:txBody>
          <a:bodyPr vert="horz" lIns="91431" tIns="45716" rIns="91431" bIns="45716" rtlCol="0">
            <a:noAutofit/>
          </a:bodyPr>
          <a:lstStyle>
            <a:lvl1pPr marL="0" indent="0" algn="l"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pPr marL="0" lvl="0" indent="0" algn="l" defTabSz="914312"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454966" y="311152"/>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grpSp>
      <p:sp>
        <p:nvSpPr>
          <p:cNvPr id="27" name="Rectangle 3"/>
          <p:cNvSpPr>
            <a:spLocks noChangeArrowheads="1"/>
          </p:cNvSpPr>
          <p:nvPr/>
        </p:nvSpPr>
        <p:spPr bwMode="white">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 name="Title 1"/>
          <p:cNvSpPr>
            <a:spLocks noGrp="1"/>
          </p:cNvSpPr>
          <p:nvPr>
            <p:ph type="ctrTitle" hasCustomPrompt="1"/>
          </p:nvPr>
        </p:nvSpPr>
        <p:spPr>
          <a:xfrm>
            <a:off x="278187" y="3282696"/>
            <a:ext cx="6281773" cy="1022350"/>
          </a:xfrm>
        </p:spPr>
        <p:txBody>
          <a:bodyPr vert="horz" lIns="82288" tIns="45716" rIns="82288" bIns="45716" rtlCol="0" anchor="b" anchorCtr="0">
            <a:noAutofit/>
          </a:bodyPr>
          <a:lstStyle>
            <a:lvl1pPr marL="0" indent="0" algn="l" defTabSz="914312"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1"/>
            <a:ext cx="12188825" cy="177800"/>
          </a:xfrm>
          <a:prstGeom prst="rect">
            <a:avLst/>
          </a:prstGeom>
          <a:solidFill>
            <a:schemeClr val="bg2"/>
          </a:solidFill>
          <a:ln w="25400" algn="ctr">
            <a:noFill/>
            <a:miter lim="800000"/>
            <a:headEnd/>
            <a:tailEnd/>
          </a:ln>
          <a:effectLst/>
        </p:spPr>
        <p:txBody>
          <a:bodyPr wrap="none" lIns="91431" tIns="45716" rIns="91431" bIns="45716" anchor="ct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1" name="Picture Placeholder 30"/>
          <p:cNvSpPr>
            <a:spLocks noGrp="1"/>
          </p:cNvSpPr>
          <p:nvPr>
            <p:ph type="pic" sz="quarter" idx="10" hasCustomPrompt="1"/>
          </p:nvPr>
        </p:nvSpPr>
        <p:spPr>
          <a:xfrm>
            <a:off x="7385245" y="1917701"/>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270173487"/>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2"/>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10" name="Rounded Rectangle 9"/>
          <p:cNvSpPr/>
          <p:nvPr/>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11" name="Rounded Rectangle 10"/>
          <p:cNvSpPr/>
          <p:nvPr/>
        </p:nvSpPr>
        <p:spPr>
          <a:xfrm rot="10800000">
            <a:off x="1351370"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312" fontAlgn="base">
              <a:spcBef>
                <a:spcPct val="0"/>
              </a:spcBef>
              <a:spcAft>
                <a:spcPct val="0"/>
              </a:spcAft>
            </a:pPr>
            <a:endParaRPr lang="en-US" dirty="0">
              <a:solidFill>
                <a:srgbClr val="FFFFFF"/>
              </a:solidFill>
            </a:endParaRPr>
          </a:p>
        </p:txBody>
      </p:sp>
      <p:sp>
        <p:nvSpPr>
          <p:cNvPr id="12" name="Rounded Rectangle 11"/>
          <p:cNvSpPr/>
          <p:nvPr/>
        </p:nvSpPr>
        <p:spPr>
          <a:xfrm>
            <a:off x="8498613" y="1711188"/>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13" name="Rounded Rectangle 12"/>
          <p:cNvSpPr/>
          <p:nvPr/>
        </p:nvSpPr>
        <p:spPr>
          <a:xfrm>
            <a:off x="10804454" y="834888"/>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 name="Title 1"/>
          <p:cNvSpPr>
            <a:spLocks noGrp="1"/>
          </p:cNvSpPr>
          <p:nvPr>
            <p:ph type="title" hasCustomPrompt="1"/>
          </p:nvPr>
        </p:nvSpPr>
        <p:spPr>
          <a:xfrm>
            <a:off x="316909" y="484634"/>
            <a:ext cx="11670464" cy="4372131"/>
          </a:xfrm>
        </p:spPr>
        <p:txBody>
          <a:bodyPr anchor="b" anchorCtr="0"/>
          <a:lstStyle>
            <a:lvl1pPr marL="228578" indent="-228578">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8" y="6584523"/>
            <a:ext cx="1083706" cy="175249"/>
          </a:xfrm>
          <a:prstGeom prst="rect">
            <a:avLst/>
          </a:prstGeom>
          <a:noFill/>
          <a:ln w="9525">
            <a:noFill/>
            <a:miter lim="800000"/>
            <a:headEnd/>
            <a:tailEnd/>
          </a:ln>
          <a:effectLst/>
        </p:spPr>
        <p:txBody>
          <a:bodyPr wrap="square" lIns="82116" tIns="41057" rIns="82116" bIns="41057" anchor="b">
            <a:spAutoFit/>
          </a:bodyPr>
          <a:lstStyle/>
          <a:p>
            <a:pPr algn="r" defTabSz="814310" fontAlgn="base">
              <a:spcBef>
                <a:spcPct val="0"/>
              </a:spcBef>
              <a:spcAft>
                <a:spcPct val="0"/>
              </a:spcAft>
            </a:pPr>
            <a:r>
              <a:rPr lang="en-US" sz="600" dirty="0">
                <a:solidFill>
                  <a:srgbClr val="FFFFFF"/>
                </a:solidFill>
                <a:ea typeface="ＭＳ Ｐゴシック" pitchFamily="34" charset="-128"/>
              </a:rPr>
              <a:t>Cisco Confidential</a:t>
            </a:r>
          </a:p>
        </p:txBody>
      </p:sp>
      <p:sp>
        <p:nvSpPr>
          <p:cNvPr id="19" name="Rectangle 5"/>
          <p:cNvSpPr>
            <a:spLocks noChangeArrowheads="1"/>
          </p:cNvSpPr>
          <p:nvPr/>
        </p:nvSpPr>
        <p:spPr bwMode="ltGray">
          <a:xfrm>
            <a:off x="10347518" y="6584523"/>
            <a:ext cx="1083706" cy="175249"/>
          </a:xfrm>
          <a:prstGeom prst="rect">
            <a:avLst/>
          </a:prstGeom>
          <a:noFill/>
          <a:ln w="9525">
            <a:noFill/>
            <a:miter lim="800000"/>
            <a:headEnd/>
            <a:tailEnd/>
          </a:ln>
          <a:effectLst/>
        </p:spPr>
        <p:txBody>
          <a:bodyPr wrap="square" lIns="82116" tIns="41057" rIns="82116" bIns="41057" anchor="b">
            <a:spAutoFit/>
          </a:bodyPr>
          <a:lstStyle/>
          <a:p>
            <a:pPr algn="r" defTabSz="814310" fontAlgn="base">
              <a:spcBef>
                <a:spcPct val="0"/>
              </a:spcBef>
              <a:spcAft>
                <a:spcPct val="0"/>
              </a:spcAft>
            </a:pPr>
            <a:r>
              <a:rPr lang="en-US" sz="600" dirty="0">
                <a:solidFill>
                  <a:srgbClr val="FFFFFF"/>
                </a:solidFill>
                <a:ea typeface="ＭＳ Ｐゴシック" pitchFamily="34" charset="-128"/>
              </a:rPr>
              <a:t>Cisco Confidential</a:t>
            </a:r>
          </a:p>
        </p:txBody>
      </p:sp>
      <p:sp>
        <p:nvSpPr>
          <p:cNvPr id="7" name="Text Placeholder 4"/>
          <p:cNvSpPr>
            <a:spLocks noGrp="1"/>
          </p:cNvSpPr>
          <p:nvPr>
            <p:ph type="body" sz="quarter" idx="11" hasCustomPrompt="1"/>
          </p:nvPr>
        </p:nvSpPr>
        <p:spPr>
          <a:xfrm>
            <a:off x="613505" y="5358903"/>
            <a:ext cx="11429936" cy="614362"/>
          </a:xfrm>
        </p:spPr>
        <p:txBody>
          <a:bodyPr vert="horz" lIns="91431" tIns="45716" rIns="91431" bIns="45716"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312"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FFFFFF"/>
                </a:solidFill>
                <a:ea typeface="ＭＳ Ｐゴシック" pitchFamily="34" charset="-128"/>
              </a:rPr>
              <a:t>© 2010 Cisco and/or its affiliates. All rights reserved.</a:t>
            </a:r>
            <a:endParaRPr lang="en-US" sz="600" dirty="0">
              <a:solidFill>
                <a:srgbClr val="FFFFFF"/>
              </a:solidFill>
              <a:ea typeface="ＭＳ Ｐゴシック" pitchFamily="34" charset="-128"/>
            </a:endParaRPr>
          </a:p>
        </p:txBody>
      </p:sp>
      <p:sp>
        <p:nvSpPr>
          <p:cNvPr id="22"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FFFFFF"/>
                </a:solidFill>
                <a:ea typeface="ＭＳ Ｐゴシック" pitchFamily="34" charset="-128"/>
              </a:rPr>
              <a:pPr algn="r" defTabSz="814310" fontAlgn="base">
                <a:spcBef>
                  <a:spcPct val="0"/>
                </a:spcBef>
                <a:spcAft>
                  <a:spcPct val="0"/>
                </a:spcAft>
              </a:pPr>
              <a:t>‹#›</a:t>
            </a:fld>
            <a:endParaRPr lang="en-US" sz="600" dirty="0">
              <a:solidFill>
                <a:srgbClr val="FFFFFF"/>
              </a:solidFill>
              <a:ea typeface="ＭＳ Ｐゴシック" pitchFamily="34" charset="-128"/>
            </a:endParaRPr>
          </a:p>
        </p:txBody>
      </p:sp>
    </p:spTree>
    <p:extLst>
      <p:ext uri="{BB962C8B-B14F-4D97-AF65-F5344CB8AC3E}">
        <p14:creationId xmlns:p14="http://schemas.microsoft.com/office/powerpoint/2010/main" val="9037235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3" name="Rectangle 22"/>
          <p:cNvSpPr/>
          <p:nvPr/>
        </p:nvSpPr>
        <p:spPr>
          <a:xfrm>
            <a:off x="2521842"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664804295"/>
      </p:ext>
    </p:extLst>
  </p:cSld>
  <p:clrMapOvr>
    <a:masterClrMapping/>
  </p:clrMapOvr>
  <p:transition>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312"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4169545506"/>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4"/>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6588141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26" name="Picture Placeholder 25"/>
          <p:cNvSpPr>
            <a:spLocks noGrp="1"/>
          </p:cNvSpPr>
          <p:nvPr>
            <p:ph type="pic" sz="quarter" idx="10" hasCustomPrompt="1"/>
          </p:nvPr>
        </p:nvSpPr>
        <p:spPr>
          <a:xfrm>
            <a:off x="427656"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1" name="Picture Placeholder 25"/>
          <p:cNvSpPr>
            <a:spLocks noGrp="1"/>
          </p:cNvSpPr>
          <p:nvPr>
            <p:ph type="pic" sz="quarter" idx="12" hasCustomPrompt="1"/>
          </p:nvPr>
        </p:nvSpPr>
        <p:spPr>
          <a:xfrm>
            <a:off x="9346884"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3"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659"/>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7" name="Picture Placeholder 25"/>
          <p:cNvSpPr>
            <a:spLocks noGrp="1"/>
          </p:cNvSpPr>
          <p:nvPr>
            <p:ph type="pic" sz="quarter" idx="15" hasCustomPrompt="1"/>
          </p:nvPr>
        </p:nvSpPr>
        <p:spPr>
          <a:xfrm>
            <a:off x="9346884"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2962"/>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9" name="Picture Placeholder 25"/>
          <p:cNvSpPr>
            <a:spLocks noGrp="1"/>
          </p:cNvSpPr>
          <p:nvPr>
            <p:ph type="pic" sz="quarter" idx="16" hasCustomPrompt="1"/>
          </p:nvPr>
        </p:nvSpPr>
        <p:spPr>
          <a:xfrm>
            <a:off x="9346884" y="5182962"/>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1490107853"/>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39"/>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3"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5" y="3022900"/>
            <a:ext cx="11589374" cy="17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95114" y="1774540"/>
            <a:ext cx="10813350" cy="2407042"/>
          </a:xfrm>
        </p:spPr>
        <p:txBody>
          <a:bodyPr/>
          <a:lstStyle>
            <a:lvl1pPr algn="l" defTabSz="914400" rtl="0" eaLnBrk="1" latinLnBrk="0" hangingPunct="1">
              <a:lnSpc>
                <a:spcPct val="85000"/>
              </a:lnSpc>
              <a:spcBef>
                <a:spcPct val="0"/>
              </a:spcBef>
              <a:buNone/>
              <a:defRPr lang="en-US" sz="54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sp>
        <p:nvSpPr>
          <p:cNvPr id="5" name="Picture Placeholder 4"/>
          <p:cNvSpPr>
            <a:spLocks noGrp="1"/>
          </p:cNvSpPr>
          <p:nvPr>
            <p:ph type="pic" sz="quarter" idx="10" hasCustomPrompt="1"/>
          </p:nvPr>
        </p:nvSpPr>
        <p:spPr>
          <a:xfrm>
            <a:off x="444385" y="310898"/>
            <a:ext cx="11296883" cy="6054185"/>
          </a:xfrm>
          <a:ln>
            <a:solidFill>
              <a:schemeClr val="bg2"/>
            </a:solidFill>
          </a:ln>
        </p:spPr>
        <p:txBody>
          <a:bodyPr vert="horz" lIns="91431" tIns="45716" rIns="91431" bIns="45716" rtlCol="0" anchor="ctr" anchorCtr="0">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444385" y="6374862"/>
            <a:ext cx="11300057" cy="171450"/>
          </a:xfrm>
          <a:prstGeom prst="rect">
            <a:avLst/>
          </a:prstGeom>
        </p:spPr>
      </p:pic>
      <p:sp>
        <p:nvSpPr>
          <p:cNvPr id="11"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8"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0"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Tree>
    <p:extLst>
      <p:ext uri="{BB962C8B-B14F-4D97-AF65-F5344CB8AC3E}">
        <p14:creationId xmlns:p14="http://schemas.microsoft.com/office/powerpoint/2010/main" val="3182314717"/>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818308056"/>
      </p:ext>
    </p:extLst>
  </p:cSld>
  <p:clrMapOvr>
    <a:masterClrMapping/>
  </p:clrMapOvr>
  <p:transition>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fontAlgn="base">
              <a:spcBef>
                <a:spcPct val="0"/>
              </a:spcBef>
              <a:spcAft>
                <a:spcPct val="0"/>
              </a:spcAft>
            </a:pPr>
            <a:endParaRPr lang="en-US" dirty="0">
              <a:solidFill>
                <a:srgbClr val="FFFFFF"/>
              </a:solidFill>
            </a:endParaRPr>
          </a:p>
        </p:txBody>
      </p:sp>
      <p:grpSp>
        <p:nvGrpSpPr>
          <p:cNvPr id="2" name="Group 3"/>
          <p:cNvGrpSpPr/>
          <p:nvPr/>
        </p:nvGrpSpPr>
        <p:grpSpPr>
          <a:xfrm>
            <a:off x="454969"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156" fontAlgn="base">
                <a:spcBef>
                  <a:spcPct val="0"/>
                </a:spcBef>
                <a:spcAft>
                  <a:spcPct val="0"/>
                </a:spcAft>
              </a:pPr>
              <a:endParaRPr lang="en-US" dirty="0">
                <a:solidFill>
                  <a:srgbClr val="0096D6"/>
                </a:solidFill>
                <a:ea typeface="ＭＳ Ｐゴシック" pitchFamily="34" charset="-128"/>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31" tIns="45716" rIns="91431" bIns="45716" rtlCol="0" anchor="ctr">
            <a:normAutofit/>
          </a:bodyPr>
          <a:lstStyle>
            <a:lvl1pPr marL="0" indent="0" algn="ctr" defTabSz="914312"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548404312"/>
      </p:ext>
    </p:extLst>
  </p:cSld>
  <p:clrMapOvr>
    <a:masterClrMapping/>
  </p:clrMapOvr>
  <p:transition>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2013809214"/>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5"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6"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spTree>
    <p:extLst>
      <p:ext uri="{BB962C8B-B14F-4D97-AF65-F5344CB8AC3E}">
        <p14:creationId xmlns:p14="http://schemas.microsoft.com/office/powerpoint/2010/main" val="924772016"/>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085" y="5844550"/>
            <a:ext cx="55243" cy="157016"/>
          </a:xfrm>
          <a:prstGeom prst="rect">
            <a:avLst/>
          </a:prstGeom>
          <a:solidFill>
            <a:schemeClr val="bg1"/>
          </a:solidFill>
          <a:ln w="9525">
            <a:noFill/>
            <a:miter lim="800000"/>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2" name="Freeform 21"/>
          <p:cNvSpPr>
            <a:spLocks/>
          </p:cNvSpPr>
          <p:nvPr/>
        </p:nvSpPr>
        <p:spPr bwMode="black">
          <a:xfrm>
            <a:off x="5598838"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3" name="Freeform 22"/>
          <p:cNvSpPr>
            <a:spLocks noEditPoints="1"/>
          </p:cNvSpPr>
          <p:nvPr/>
        </p:nvSpPr>
        <p:spPr bwMode="black">
          <a:xfrm>
            <a:off x="6369664"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6" name="Freeform 25"/>
          <p:cNvSpPr>
            <a:spLocks/>
          </p:cNvSpPr>
          <p:nvPr/>
        </p:nvSpPr>
        <p:spPr bwMode="black">
          <a:xfrm>
            <a:off x="5634809" y="5600089"/>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7" name="Freeform 26"/>
          <p:cNvSpPr>
            <a:spLocks/>
          </p:cNvSpPr>
          <p:nvPr/>
        </p:nvSpPr>
        <p:spPr bwMode="black">
          <a:xfrm>
            <a:off x="5778056" y="5525689"/>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8" name="Freeform 27"/>
          <p:cNvSpPr>
            <a:spLocks/>
          </p:cNvSpPr>
          <p:nvPr/>
        </p:nvSpPr>
        <p:spPr bwMode="black">
          <a:xfrm>
            <a:off x="5923870" y="5600089"/>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9" name="Freeform 28"/>
          <p:cNvSpPr>
            <a:spLocks/>
          </p:cNvSpPr>
          <p:nvPr/>
        </p:nvSpPr>
        <p:spPr bwMode="black">
          <a:xfrm>
            <a:off x="606647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0" name="Freeform 29"/>
          <p:cNvSpPr>
            <a:spLocks/>
          </p:cNvSpPr>
          <p:nvPr/>
        </p:nvSpPr>
        <p:spPr bwMode="black">
          <a:xfrm>
            <a:off x="6212286" y="5600089"/>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1" name="Freeform 30"/>
          <p:cNvSpPr>
            <a:spLocks/>
          </p:cNvSpPr>
          <p:nvPr/>
        </p:nvSpPr>
        <p:spPr bwMode="black">
          <a:xfrm>
            <a:off x="6358103" y="5525689"/>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2" name="Freeform 31"/>
          <p:cNvSpPr>
            <a:spLocks/>
          </p:cNvSpPr>
          <p:nvPr/>
        </p:nvSpPr>
        <p:spPr bwMode="black">
          <a:xfrm>
            <a:off x="6501346" y="5600089"/>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3" name="Freeform 32"/>
          <p:cNvSpPr>
            <a:spLocks/>
          </p:cNvSpPr>
          <p:nvPr/>
        </p:nvSpPr>
        <p:spPr bwMode="black">
          <a:xfrm>
            <a:off x="664716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Tree>
    <p:extLst>
      <p:ext uri="{BB962C8B-B14F-4D97-AF65-F5344CB8AC3E}">
        <p14:creationId xmlns:p14="http://schemas.microsoft.com/office/powerpoint/2010/main" val="39943195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8415126" y="3708605"/>
            <a:ext cx="155448" cy="441827"/>
          </a:xfrm>
          <a:prstGeom prst="rect">
            <a:avLst/>
          </a:prstGeom>
          <a:solidFill>
            <a:schemeClr val="bg1"/>
          </a:solidFill>
          <a:ln w="9525">
            <a:noFill/>
            <a:miter lim="800000"/>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1" name="Freeform 20"/>
          <p:cNvSpPr>
            <a:spLocks/>
          </p:cNvSpPr>
          <p:nvPr/>
        </p:nvSpPr>
        <p:spPr bwMode="black">
          <a:xfrm>
            <a:off x="9320696"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4" name="Freeform 23"/>
          <p:cNvSpPr>
            <a:spLocks/>
          </p:cNvSpPr>
          <p:nvPr/>
        </p:nvSpPr>
        <p:spPr bwMode="black">
          <a:xfrm>
            <a:off x="8771206"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5" name="Freeform 24"/>
          <p:cNvSpPr>
            <a:spLocks/>
          </p:cNvSpPr>
          <p:nvPr/>
        </p:nvSpPr>
        <p:spPr bwMode="black">
          <a:xfrm>
            <a:off x="7455333"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6" name="Freeform 25"/>
          <p:cNvSpPr>
            <a:spLocks/>
          </p:cNvSpPr>
          <p:nvPr/>
        </p:nvSpPr>
        <p:spPr bwMode="black">
          <a:xfrm>
            <a:off x="7865638" y="2930182"/>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7" name="Freeform 26"/>
          <p:cNvSpPr>
            <a:spLocks/>
          </p:cNvSpPr>
          <p:nvPr/>
        </p:nvSpPr>
        <p:spPr bwMode="black">
          <a:xfrm>
            <a:off x="8268720" y="2720824"/>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8" name="Freeform 27"/>
          <p:cNvSpPr>
            <a:spLocks/>
          </p:cNvSpPr>
          <p:nvPr/>
        </p:nvSpPr>
        <p:spPr bwMode="black">
          <a:xfrm>
            <a:off x="8679025" y="2930182"/>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29" name="Freeform 28"/>
          <p:cNvSpPr>
            <a:spLocks/>
          </p:cNvSpPr>
          <p:nvPr/>
        </p:nvSpPr>
        <p:spPr bwMode="black">
          <a:xfrm>
            <a:off x="9080293" y="3082442"/>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3" name="Freeform 32"/>
          <p:cNvSpPr>
            <a:spLocks/>
          </p:cNvSpPr>
          <p:nvPr/>
        </p:nvSpPr>
        <p:spPr bwMode="black">
          <a:xfrm>
            <a:off x="10714296" y="3082442"/>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4" name="TextBox 33"/>
          <p:cNvSpPr txBox="1"/>
          <p:nvPr/>
        </p:nvSpPr>
        <p:spPr>
          <a:xfrm>
            <a:off x="859364" y="3060490"/>
            <a:ext cx="2467324" cy="646323"/>
          </a:xfrm>
          <a:prstGeom prst="rect">
            <a:avLst/>
          </a:prstGeom>
          <a:noFill/>
        </p:spPr>
        <p:txBody>
          <a:bodyPr wrap="none" lIns="91431" tIns="45716" rIns="91431" bIns="45716" rtlCol="0">
            <a:spAutoFit/>
          </a:bodyPr>
          <a:lstStyle/>
          <a:p>
            <a:pPr defTabSz="457156" fontAlgn="base">
              <a:spcBef>
                <a:spcPct val="0"/>
              </a:spcBef>
              <a:spcAft>
                <a:spcPct val="0"/>
              </a:spcAft>
            </a:pPr>
            <a:r>
              <a:rPr lang="en-US" sz="3600" dirty="0" smtClean="0">
                <a:solidFill>
                  <a:srgbClr val="FFFFFF"/>
                </a:solidFill>
                <a:ea typeface="ＭＳ Ｐゴシック" pitchFamily="34" charset="-128"/>
              </a:rPr>
              <a:t>Thank you.</a:t>
            </a:r>
            <a:endParaRPr lang="en-US" sz="3600" dirty="0">
              <a:solidFill>
                <a:srgbClr val="FFFFFF"/>
              </a:solidFill>
              <a:ea typeface="ＭＳ Ｐゴシック" pitchFamily="34" charset="-128"/>
            </a:endParaRPr>
          </a:p>
        </p:txBody>
      </p:sp>
    </p:spTree>
    <p:extLst>
      <p:ext uri="{BB962C8B-B14F-4D97-AF65-F5344CB8AC3E}">
        <p14:creationId xmlns:p14="http://schemas.microsoft.com/office/powerpoint/2010/main" val="842192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print"/>
          <a:srcRect l="1695" r="14438"/>
          <a:stretch>
            <a:fillRect/>
          </a:stretch>
        </p:blipFill>
        <p:spPr>
          <a:xfrm>
            <a:off x="0" y="0"/>
            <a:ext cx="12188825" cy="6858000"/>
          </a:xfrm>
          <a:prstGeom prst="rect">
            <a:avLst/>
          </a:prstGeom>
        </p:spPr>
      </p:pic>
      <p:sp>
        <p:nvSpPr>
          <p:cNvPr id="4" name="Rectangle 3"/>
          <p:cNvSpPr>
            <a:spLocks noChangeArrowheads="1"/>
          </p:cNvSpPr>
          <p:nvPr/>
        </p:nvSpPr>
        <p:spPr bwMode="black">
          <a:xfrm>
            <a:off x="5830085" y="5844550"/>
            <a:ext cx="55243" cy="157016"/>
          </a:xfrm>
          <a:prstGeom prst="rect">
            <a:avLst/>
          </a:prstGeom>
          <a:solidFill>
            <a:schemeClr val="bg1"/>
          </a:solidFill>
          <a:ln w="9525">
            <a:noFill/>
            <a:miter lim="800000"/>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5" name="Freeform 4"/>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6" name="Freeform 5"/>
          <p:cNvSpPr>
            <a:spLocks/>
          </p:cNvSpPr>
          <p:nvPr/>
        </p:nvSpPr>
        <p:spPr bwMode="black">
          <a:xfrm>
            <a:off x="5598838"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7" name="Freeform 6"/>
          <p:cNvSpPr>
            <a:spLocks noEditPoints="1"/>
          </p:cNvSpPr>
          <p:nvPr/>
        </p:nvSpPr>
        <p:spPr bwMode="black">
          <a:xfrm>
            <a:off x="6369664"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8" name="Freeform 7"/>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9" name="Freeform 8"/>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0" name="Freeform 9"/>
          <p:cNvSpPr>
            <a:spLocks/>
          </p:cNvSpPr>
          <p:nvPr/>
        </p:nvSpPr>
        <p:spPr bwMode="black">
          <a:xfrm>
            <a:off x="5634809" y="5600089"/>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1" name="Freeform 10"/>
          <p:cNvSpPr>
            <a:spLocks/>
          </p:cNvSpPr>
          <p:nvPr/>
        </p:nvSpPr>
        <p:spPr bwMode="black">
          <a:xfrm>
            <a:off x="5778056" y="5525689"/>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2" name="Freeform 11"/>
          <p:cNvSpPr>
            <a:spLocks/>
          </p:cNvSpPr>
          <p:nvPr/>
        </p:nvSpPr>
        <p:spPr bwMode="black">
          <a:xfrm>
            <a:off x="5923870" y="5600089"/>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4" name="Freeform 13"/>
          <p:cNvSpPr>
            <a:spLocks/>
          </p:cNvSpPr>
          <p:nvPr/>
        </p:nvSpPr>
        <p:spPr bwMode="black">
          <a:xfrm>
            <a:off x="606647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5" name="Freeform 14"/>
          <p:cNvSpPr>
            <a:spLocks/>
          </p:cNvSpPr>
          <p:nvPr/>
        </p:nvSpPr>
        <p:spPr bwMode="black">
          <a:xfrm>
            <a:off x="6212286" y="5600089"/>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6" name="Freeform 15"/>
          <p:cNvSpPr>
            <a:spLocks/>
          </p:cNvSpPr>
          <p:nvPr/>
        </p:nvSpPr>
        <p:spPr bwMode="black">
          <a:xfrm>
            <a:off x="6358103" y="5525689"/>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7" name="Freeform 16"/>
          <p:cNvSpPr>
            <a:spLocks/>
          </p:cNvSpPr>
          <p:nvPr/>
        </p:nvSpPr>
        <p:spPr bwMode="black">
          <a:xfrm>
            <a:off x="6501346" y="5600089"/>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18" name="Freeform 17"/>
          <p:cNvSpPr>
            <a:spLocks/>
          </p:cNvSpPr>
          <p:nvPr/>
        </p:nvSpPr>
        <p:spPr bwMode="black">
          <a:xfrm>
            <a:off x="664716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Tree>
    <p:extLst>
      <p:ext uri="{BB962C8B-B14F-4D97-AF65-F5344CB8AC3E}">
        <p14:creationId xmlns:p14="http://schemas.microsoft.com/office/powerpoint/2010/main" val="19353081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print"/>
          <a:srcRect l="1695" r="14438"/>
          <a:stretch>
            <a:fillRect/>
          </a:stretch>
        </p:blipFill>
        <p:spPr>
          <a:xfrm>
            <a:off x="0" y="0"/>
            <a:ext cx="12188825" cy="6858000"/>
          </a:xfrm>
          <a:prstGeom prst="rect">
            <a:avLst/>
          </a:prstGeom>
        </p:spPr>
      </p:pic>
      <p:sp>
        <p:nvSpPr>
          <p:cNvPr id="34" name="TextBox 33"/>
          <p:cNvSpPr txBox="1"/>
          <p:nvPr/>
        </p:nvSpPr>
        <p:spPr>
          <a:xfrm>
            <a:off x="859364" y="3060490"/>
            <a:ext cx="2467324" cy="646323"/>
          </a:xfrm>
          <a:prstGeom prst="rect">
            <a:avLst/>
          </a:prstGeom>
          <a:noFill/>
        </p:spPr>
        <p:txBody>
          <a:bodyPr wrap="none" lIns="91431" tIns="45716" rIns="91431" bIns="45716" rtlCol="0">
            <a:spAutoFit/>
          </a:bodyPr>
          <a:lstStyle/>
          <a:p>
            <a:pPr defTabSz="457156" fontAlgn="base">
              <a:spcBef>
                <a:spcPct val="0"/>
              </a:spcBef>
              <a:spcAft>
                <a:spcPct val="0"/>
              </a:spcAft>
            </a:pPr>
            <a:r>
              <a:rPr lang="en-US" sz="3600" dirty="0" smtClean="0">
                <a:solidFill>
                  <a:srgbClr val="FFFFFF"/>
                </a:solidFill>
                <a:ea typeface="ＭＳ Ｐゴシック" pitchFamily="34" charset="-128"/>
              </a:rPr>
              <a:t>Thank you.</a:t>
            </a:r>
            <a:endParaRPr lang="en-US" sz="3600" dirty="0">
              <a:solidFill>
                <a:srgbClr val="FFFFFF"/>
              </a:solidFill>
              <a:ea typeface="ＭＳ Ｐゴシック" pitchFamily="34" charset="-128"/>
            </a:endParaRPr>
          </a:p>
        </p:txBody>
      </p:sp>
      <p:sp>
        <p:nvSpPr>
          <p:cNvPr id="19" name="Rectangle 18"/>
          <p:cNvSpPr>
            <a:spLocks noChangeArrowheads="1"/>
          </p:cNvSpPr>
          <p:nvPr/>
        </p:nvSpPr>
        <p:spPr bwMode="black">
          <a:xfrm>
            <a:off x="8415126" y="3708605"/>
            <a:ext cx="155448" cy="441827"/>
          </a:xfrm>
          <a:prstGeom prst="rect">
            <a:avLst/>
          </a:prstGeom>
          <a:solidFill>
            <a:schemeClr val="bg1"/>
          </a:solidFill>
          <a:ln w="9525">
            <a:noFill/>
            <a:miter lim="800000"/>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5" name="Freeform 34"/>
          <p:cNvSpPr>
            <a:spLocks/>
          </p:cNvSpPr>
          <p:nvPr/>
        </p:nvSpPr>
        <p:spPr bwMode="black">
          <a:xfrm>
            <a:off x="9320696"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6" name="Freeform 35"/>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7" name="Freeform 36"/>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8" name="Freeform 37"/>
          <p:cNvSpPr>
            <a:spLocks/>
          </p:cNvSpPr>
          <p:nvPr/>
        </p:nvSpPr>
        <p:spPr bwMode="black">
          <a:xfrm>
            <a:off x="8771206"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39" name="Freeform 38"/>
          <p:cNvSpPr>
            <a:spLocks/>
          </p:cNvSpPr>
          <p:nvPr/>
        </p:nvSpPr>
        <p:spPr bwMode="black">
          <a:xfrm>
            <a:off x="7455333"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0" name="Freeform 39"/>
          <p:cNvSpPr>
            <a:spLocks/>
          </p:cNvSpPr>
          <p:nvPr/>
        </p:nvSpPr>
        <p:spPr bwMode="black">
          <a:xfrm>
            <a:off x="7865638" y="2930182"/>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1" name="Freeform 40"/>
          <p:cNvSpPr>
            <a:spLocks/>
          </p:cNvSpPr>
          <p:nvPr/>
        </p:nvSpPr>
        <p:spPr bwMode="black">
          <a:xfrm>
            <a:off x="8268720" y="2720824"/>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2" name="Freeform 41"/>
          <p:cNvSpPr>
            <a:spLocks/>
          </p:cNvSpPr>
          <p:nvPr/>
        </p:nvSpPr>
        <p:spPr bwMode="black">
          <a:xfrm>
            <a:off x="8679025" y="2930182"/>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3" name="Freeform 42"/>
          <p:cNvSpPr>
            <a:spLocks/>
          </p:cNvSpPr>
          <p:nvPr/>
        </p:nvSpPr>
        <p:spPr bwMode="black">
          <a:xfrm>
            <a:off x="9080293" y="3082442"/>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4" name="Freeform 43"/>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5" name="Freeform 44"/>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6" name="Freeform 45"/>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
        <p:nvSpPr>
          <p:cNvPr id="47" name="Freeform 46"/>
          <p:cNvSpPr>
            <a:spLocks/>
          </p:cNvSpPr>
          <p:nvPr/>
        </p:nvSpPr>
        <p:spPr bwMode="black">
          <a:xfrm>
            <a:off x="10714296" y="3082442"/>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431" tIns="45716" rIns="91431" bIns="45716"/>
          <a:lstStyle/>
          <a:p>
            <a:pPr defTabSz="457156" fontAlgn="base">
              <a:spcBef>
                <a:spcPct val="0"/>
              </a:spcBef>
              <a:spcAft>
                <a:spcPct val="0"/>
              </a:spcAft>
            </a:pPr>
            <a:endParaRPr lang="en-US" dirty="0">
              <a:solidFill>
                <a:srgbClr val="0096D6"/>
              </a:solidFill>
              <a:ea typeface="ＭＳ Ｐゴシック" pitchFamily="34" charset="-128"/>
            </a:endParaRPr>
          </a:p>
        </p:txBody>
      </p:sp>
    </p:spTree>
    <p:extLst>
      <p:ext uri="{BB962C8B-B14F-4D97-AF65-F5344CB8AC3E}">
        <p14:creationId xmlns:p14="http://schemas.microsoft.com/office/powerpoint/2010/main" val="7805422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2" y="274638"/>
            <a:ext cx="10969943"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9754161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6" y="1344168"/>
            <a:ext cx="11424906" cy="4965192"/>
          </a:xfrm>
        </p:spPr>
        <p:txBody>
          <a:bodyPr>
            <a:noAutofit/>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11563292" y="6624372"/>
            <a:ext cx="322930" cy="236804"/>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defRPr/>
            </a:pPr>
            <a:fld id="{8956519F-11BC-44F7-8AD7-601702EFDAB9}" type="slidenum">
              <a:rPr lang="en-US" sz="1000">
                <a:solidFill>
                  <a:srgbClr val="8E8E95"/>
                </a:solidFill>
                <a:ea typeface="ＭＳ Ｐゴシック" pitchFamily="-112" charset="-128"/>
              </a:rPr>
              <a:pPr algn="r" defTabSz="814310" fontAlgn="base">
                <a:spcBef>
                  <a:spcPct val="0"/>
                </a:spcBef>
                <a:spcAft>
                  <a:spcPct val="0"/>
                </a:spcAft>
                <a:defRPr/>
              </a:pPr>
              <a:t>‹#›</a:t>
            </a:fld>
            <a:endParaRPr lang="en-US" sz="1000" dirty="0">
              <a:solidFill>
                <a:srgbClr val="8E8E95"/>
              </a:solidFill>
              <a:ea typeface="ＭＳ Ｐゴシック" pitchFamily="-112" charset="-128"/>
            </a:endParaRPr>
          </a:p>
        </p:txBody>
      </p:sp>
      <p:sp>
        <p:nvSpPr>
          <p:cNvPr id="7" name="Rectangle 7"/>
          <p:cNvSpPr>
            <a:spLocks noChangeArrowheads="1"/>
          </p:cNvSpPr>
          <p:nvPr userDrawn="1"/>
        </p:nvSpPr>
        <p:spPr bwMode="ltGray">
          <a:xfrm>
            <a:off x="11563292" y="6624372"/>
            <a:ext cx="322930" cy="236804"/>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defRPr/>
            </a:pPr>
            <a:fld id="{FD8C7271-8F64-4A67-9570-FDA2DE93136A}" type="slidenum">
              <a:rPr lang="en-US" sz="1000">
                <a:solidFill>
                  <a:srgbClr val="8E8E95"/>
                </a:solidFill>
                <a:ea typeface="ＭＳ Ｐゴシック" pitchFamily="-112" charset="-128"/>
              </a:rPr>
              <a:pPr algn="r" defTabSz="814310" fontAlgn="base">
                <a:spcBef>
                  <a:spcPct val="0"/>
                </a:spcBef>
                <a:spcAft>
                  <a:spcPct val="0"/>
                </a:spcAft>
                <a:defRPr/>
              </a:pPr>
              <a:t>‹#›</a:t>
            </a:fld>
            <a:endParaRPr lang="en-US" sz="1000" dirty="0">
              <a:solidFill>
                <a:srgbClr val="8E8E95"/>
              </a:solidFill>
              <a:ea typeface="ＭＳ Ｐゴシック" pitchFamily="-112" charset="-128"/>
            </a:endParaRPr>
          </a:p>
        </p:txBody>
      </p:sp>
      <p:sp>
        <p:nvSpPr>
          <p:cNvPr id="2" name="Title 1"/>
          <p:cNvSpPr>
            <a:spLocks noGrp="1"/>
          </p:cNvSpPr>
          <p:nvPr>
            <p:ph type="title"/>
          </p:nvPr>
        </p:nvSpPr>
        <p:spPr>
          <a:xfrm>
            <a:off x="1058061" y="304800"/>
            <a:ext cx="9911883" cy="8382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0"/>
          </p:nvPr>
        </p:nvSpPr>
        <p:spPr>
          <a:xfrm>
            <a:off x="1058061" y="1186542"/>
            <a:ext cx="9911883" cy="381000"/>
          </a:xfrm>
        </p:spPr>
        <p:txBody>
          <a:bodyPr anchor="ctr">
            <a:noAutofit/>
          </a:bodyPr>
          <a:lstStyle>
            <a:lvl1pPr>
              <a:buFontTx/>
              <a:buNone/>
              <a:defRPr sz="2400"/>
            </a:lvl1pPr>
            <a:lvl2pPr>
              <a:defRPr sz="2400"/>
            </a:lvl2pPr>
            <a:lvl3pPr>
              <a:defRPr sz="2400"/>
            </a:lvl3pPr>
            <a:lvl4pPr>
              <a:defRPr sz="2400"/>
            </a:lvl4pPr>
            <a:lvl5pPr>
              <a:defRPr sz="2400"/>
            </a:lvl5pPr>
          </a:lstStyle>
          <a:p>
            <a:pPr lvl="0"/>
            <a:r>
              <a:rPr lang="en-US" smtClean="0"/>
              <a:t>Click to edit Master text styles</a:t>
            </a:r>
          </a:p>
        </p:txBody>
      </p:sp>
      <p:sp>
        <p:nvSpPr>
          <p:cNvPr id="10" name="Text Placeholder 9"/>
          <p:cNvSpPr>
            <a:spLocks noGrp="1"/>
          </p:cNvSpPr>
          <p:nvPr>
            <p:ph type="body" sz="quarter" idx="11"/>
          </p:nvPr>
        </p:nvSpPr>
        <p:spPr>
          <a:xfrm>
            <a:off x="1058058" y="6372433"/>
            <a:ext cx="9945743" cy="307768"/>
          </a:xfrm>
        </p:spPr>
        <p:txBody>
          <a:bodyPr anchor="b">
            <a:spAutoFit/>
          </a:bodyPr>
          <a:lstStyle>
            <a:lvl1pPr algn="l" defTabSz="804785">
              <a:lnSpc>
                <a:spcPct val="100000"/>
              </a:lnSpc>
              <a:spcBef>
                <a:spcPct val="50000"/>
              </a:spcBef>
              <a:buNone/>
              <a:defRPr sz="1400"/>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smtClean="0"/>
              <a:t>Click to edit Master text styles</a:t>
            </a:r>
          </a:p>
        </p:txBody>
      </p:sp>
    </p:spTree>
    <p:extLst>
      <p:ext uri="{BB962C8B-B14F-4D97-AF65-F5344CB8AC3E}">
        <p14:creationId xmlns:p14="http://schemas.microsoft.com/office/powerpoint/2010/main" val="834188730"/>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061" y="304800"/>
            <a:ext cx="9911883" cy="838200"/>
          </a:xfrm>
        </p:spPr>
        <p:txBody>
          <a:bodyPr/>
          <a:lstStyle/>
          <a:p>
            <a:r>
              <a:rPr lang="en-US" dirty="0" smtClean="0"/>
              <a:t>Slide Title Goes Here</a:t>
            </a:r>
            <a:endParaRPr lang="en-US" dirty="0"/>
          </a:p>
        </p:txBody>
      </p:sp>
      <p:sp>
        <p:nvSpPr>
          <p:cNvPr id="3" name="Content Placeholder 2"/>
          <p:cNvSpPr>
            <a:spLocks noGrp="1"/>
          </p:cNvSpPr>
          <p:nvPr>
            <p:ph idx="1" hasCustomPrompt="1"/>
          </p:nvPr>
        </p:nvSpPr>
        <p:spPr/>
        <p:txBody>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hasCustomPrompt="1"/>
          </p:nvPr>
        </p:nvSpPr>
        <p:spPr>
          <a:xfrm>
            <a:off x="1058061" y="1186542"/>
            <a:ext cx="9911883" cy="381000"/>
          </a:xfrm>
        </p:spPr>
        <p:txBody>
          <a:bodyPr anchor="ctr" anchorCtr="0">
            <a:noAutofit/>
          </a:bodyPr>
          <a:lstStyle>
            <a:lvl1pPr>
              <a:buFontTx/>
              <a:buNone/>
              <a:defRPr sz="2400"/>
            </a:lvl1pPr>
            <a:lvl2pPr>
              <a:defRPr sz="2400"/>
            </a:lvl2pPr>
            <a:lvl3pPr>
              <a:defRPr sz="2400"/>
            </a:lvl3pPr>
            <a:lvl4pPr>
              <a:defRPr sz="2400"/>
            </a:lvl4pPr>
            <a:lvl5pPr>
              <a:defRPr sz="2400"/>
            </a:lvl5pPr>
          </a:lstStyle>
          <a:p>
            <a:pPr lvl="0"/>
            <a:r>
              <a:rPr lang="en-US" dirty="0" smtClean="0"/>
              <a:t>Subtitle Goes Here</a:t>
            </a:r>
            <a:endParaRPr lang="en-US" dirty="0"/>
          </a:p>
        </p:txBody>
      </p:sp>
      <p:sp>
        <p:nvSpPr>
          <p:cNvPr id="10" name="Text Placeholder 9"/>
          <p:cNvSpPr>
            <a:spLocks noGrp="1"/>
          </p:cNvSpPr>
          <p:nvPr>
            <p:ph type="body" sz="quarter" idx="11" hasCustomPrompt="1"/>
          </p:nvPr>
        </p:nvSpPr>
        <p:spPr>
          <a:xfrm>
            <a:off x="1058058" y="6372433"/>
            <a:ext cx="9945743" cy="307768"/>
          </a:xfrm>
        </p:spPr>
        <p:txBody>
          <a:bodyPr wrap="square" anchor="b" anchorCtr="0">
            <a:spAutoFit/>
          </a:bodyPr>
          <a:lstStyle>
            <a:lvl1pPr algn="l" defTabSz="804785">
              <a:lnSpc>
                <a:spcPct val="100000"/>
              </a:lnSpc>
              <a:spcBef>
                <a:spcPct val="50000"/>
              </a:spcBef>
              <a:buNone/>
              <a:defRPr sz="1400"/>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14 Points</a:t>
            </a:r>
          </a:p>
        </p:txBody>
      </p:sp>
      <p:sp>
        <p:nvSpPr>
          <p:cNvPr id="42" name="Rectangle 7"/>
          <p:cNvSpPr>
            <a:spLocks noChangeArrowheads="1"/>
          </p:cNvSpPr>
          <p:nvPr userDrawn="1"/>
        </p:nvSpPr>
        <p:spPr bwMode="ltGray">
          <a:xfrm>
            <a:off x="11563292" y="6624372"/>
            <a:ext cx="322930" cy="236804"/>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1000">
                <a:solidFill>
                  <a:srgbClr val="8E8E95"/>
                </a:solidFill>
                <a:ea typeface="ＭＳ Ｐゴシック" pitchFamily="30" charset="-128"/>
              </a:rPr>
              <a:pPr algn="r" defTabSz="814310" fontAlgn="base">
                <a:spcBef>
                  <a:spcPct val="0"/>
                </a:spcBef>
                <a:spcAft>
                  <a:spcPct val="0"/>
                </a:spcAft>
              </a:pPr>
              <a:t>‹#›</a:t>
            </a:fld>
            <a:endParaRPr lang="en-US" sz="1000" dirty="0">
              <a:solidFill>
                <a:srgbClr val="8E8E95"/>
              </a:solidFill>
              <a:ea typeface="ＭＳ Ｐゴシック" pitchFamily="30" charset="-128"/>
            </a:endParaRPr>
          </a:p>
        </p:txBody>
      </p:sp>
      <p:sp>
        <p:nvSpPr>
          <p:cNvPr id="43" name="Rectangle 7"/>
          <p:cNvSpPr>
            <a:spLocks noChangeArrowheads="1"/>
          </p:cNvSpPr>
          <p:nvPr userDrawn="1"/>
        </p:nvSpPr>
        <p:spPr bwMode="ltGray">
          <a:xfrm>
            <a:off x="11563292" y="6624372"/>
            <a:ext cx="322930" cy="236804"/>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1000">
                <a:solidFill>
                  <a:srgbClr val="8E8E95"/>
                </a:solidFill>
                <a:ea typeface="ＭＳ Ｐゴシック" pitchFamily="30" charset="-128"/>
              </a:rPr>
              <a:pPr algn="r" defTabSz="814310" fontAlgn="base">
                <a:spcBef>
                  <a:spcPct val="0"/>
                </a:spcBef>
                <a:spcAft>
                  <a:spcPct val="0"/>
                </a:spcAft>
              </a:pPr>
              <a:t>‹#›</a:t>
            </a:fld>
            <a:endParaRPr lang="en-US" sz="1000" dirty="0">
              <a:solidFill>
                <a:srgbClr val="8E8E95"/>
              </a:solidFill>
              <a:ea typeface="ＭＳ Ｐゴシック" pitchFamily="30" charset="-128"/>
            </a:endParaRPr>
          </a:p>
        </p:txBody>
      </p:sp>
    </p:spTree>
    <p:extLst>
      <p:ext uri="{BB962C8B-B14F-4D97-AF65-F5344CB8AC3E}">
        <p14:creationId xmlns:p14="http://schemas.microsoft.com/office/powerpoint/2010/main" val="25306177"/>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Horizontal 1">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1611315"/>
            <a:ext cx="12205754" cy="2371725"/>
          </a:xfrm>
          <a:prstGeom prst="rect">
            <a:avLst/>
          </a:prstGeom>
          <a:noFill/>
          <a:ln w="9525">
            <a:noFill/>
            <a:miter lim="800000"/>
            <a:headEnd/>
            <a:tailEnd/>
          </a:ln>
        </p:spPr>
      </p:pic>
      <p:grpSp>
        <p:nvGrpSpPr>
          <p:cNvPr id="5" name="Group 5"/>
          <p:cNvGrpSpPr>
            <a:grpSpLocks/>
          </p:cNvGrpSpPr>
          <p:nvPr/>
        </p:nvGrpSpPr>
        <p:grpSpPr bwMode="auto">
          <a:xfrm>
            <a:off x="812588" y="425450"/>
            <a:ext cx="1929897" cy="769938"/>
            <a:chOff x="384" y="331"/>
            <a:chExt cx="912" cy="485"/>
          </a:xfrm>
        </p:grpSpPr>
        <p:sp>
          <p:nvSpPr>
            <p:cNvPr id="6"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7"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8"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9"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4"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5"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6"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7"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8"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19"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sp>
          <p:nvSpPr>
            <p:cNvPr id="20"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457156" eaLnBrk="0" fontAlgn="base" hangingPunct="0">
                <a:lnSpc>
                  <a:spcPct val="90000"/>
                </a:lnSpc>
                <a:spcBef>
                  <a:spcPct val="0"/>
                </a:spcBef>
                <a:spcAft>
                  <a:spcPct val="0"/>
                </a:spcAft>
                <a:defRPr/>
              </a:pPr>
              <a:endParaRPr lang="en-US" sz="2400">
                <a:solidFill>
                  <a:srgbClr val="FFFFFF"/>
                </a:solidFill>
                <a:ea typeface="ＭＳ Ｐゴシック" pitchFamily="34" charset="-128"/>
              </a:endParaRPr>
            </a:p>
          </p:txBody>
        </p:sp>
      </p:grpSp>
      <p:sp>
        <p:nvSpPr>
          <p:cNvPr id="21" name="Rectangle 4"/>
          <p:cNvSpPr>
            <a:spLocks noChangeArrowheads="1"/>
          </p:cNvSpPr>
          <p:nvPr userDrawn="1"/>
        </p:nvSpPr>
        <p:spPr bwMode="ltGray">
          <a:xfrm>
            <a:off x="2941401" y="6643210"/>
            <a:ext cx="2041349" cy="179866"/>
          </a:xfrm>
          <a:prstGeom prst="rect">
            <a:avLst/>
          </a:prstGeom>
          <a:noFill/>
          <a:ln w="9525">
            <a:noFill/>
            <a:miter lim="800000"/>
            <a:headEnd/>
            <a:tailEnd/>
          </a:ln>
          <a:effectLst/>
        </p:spPr>
        <p:txBody>
          <a:bodyPr wrap="none" lIns="82116" tIns="41057" rIns="82116" bIns="41057" anchor="b" anchorCtr="1">
            <a:spAutoFit/>
          </a:bodyPr>
          <a:lstStyle/>
          <a:p>
            <a:pPr defTabSz="814310" eaLnBrk="0" fontAlgn="base" hangingPunct="0">
              <a:lnSpc>
                <a:spcPct val="90000"/>
              </a:lnSpc>
              <a:spcBef>
                <a:spcPct val="0"/>
              </a:spcBef>
              <a:spcAft>
                <a:spcPct val="0"/>
              </a:spcAft>
              <a:defRPr/>
            </a:pPr>
            <a:r>
              <a:rPr lang="en-US" sz="700">
                <a:solidFill>
                  <a:srgbClr val="8E8E95"/>
                </a:solidFill>
                <a:ea typeface="ＭＳ Ｐゴシック" pitchFamily="34" charset="-128"/>
              </a:rPr>
              <a:t>© 2009 Cisco Systems, Inc. All rights reserved.</a:t>
            </a:r>
          </a:p>
        </p:txBody>
      </p:sp>
      <p:sp>
        <p:nvSpPr>
          <p:cNvPr id="22" name="Rectangle 5"/>
          <p:cNvSpPr>
            <a:spLocks noChangeArrowheads="1"/>
          </p:cNvSpPr>
          <p:nvPr userDrawn="1"/>
        </p:nvSpPr>
        <p:spPr bwMode="ltGray">
          <a:xfrm>
            <a:off x="5512483" y="6643210"/>
            <a:ext cx="885585" cy="179866"/>
          </a:xfrm>
          <a:prstGeom prst="rect">
            <a:avLst/>
          </a:prstGeom>
          <a:noFill/>
          <a:ln w="9525">
            <a:noFill/>
            <a:miter lim="800000"/>
            <a:headEnd/>
            <a:tailEnd/>
          </a:ln>
          <a:effectLst/>
        </p:spPr>
        <p:txBody>
          <a:bodyPr wrap="none" lIns="82116" tIns="41057" rIns="82116" bIns="41057" anchor="b">
            <a:spAutoFit/>
          </a:bodyPr>
          <a:lstStyle/>
          <a:p>
            <a:pPr defTabSz="814310" eaLnBrk="0" fontAlgn="base" hangingPunct="0">
              <a:lnSpc>
                <a:spcPct val="90000"/>
              </a:lnSpc>
              <a:spcBef>
                <a:spcPct val="0"/>
              </a:spcBef>
              <a:spcAft>
                <a:spcPct val="0"/>
              </a:spcAft>
              <a:defRPr/>
            </a:pPr>
            <a:r>
              <a:rPr lang="en-US" sz="700" dirty="0">
                <a:solidFill>
                  <a:srgbClr val="8E8E95"/>
                </a:solidFill>
                <a:ea typeface="ＭＳ Ｐゴシック" pitchFamily="34" charset="-128"/>
              </a:rPr>
              <a:t>Cisco Confidential</a:t>
            </a:r>
          </a:p>
        </p:txBody>
      </p:sp>
      <p:sp>
        <p:nvSpPr>
          <p:cNvPr id="23" name="Rectangle 6"/>
          <p:cNvSpPr>
            <a:spLocks noChangeArrowheads="1"/>
          </p:cNvSpPr>
          <p:nvPr userDrawn="1"/>
        </p:nvSpPr>
        <p:spPr bwMode="ltGray">
          <a:xfrm>
            <a:off x="1083453" y="6643210"/>
            <a:ext cx="1282366" cy="179866"/>
          </a:xfrm>
          <a:prstGeom prst="rect">
            <a:avLst/>
          </a:prstGeom>
          <a:noFill/>
          <a:ln w="9525">
            <a:noFill/>
            <a:miter lim="800000"/>
            <a:headEnd/>
            <a:tailEnd/>
          </a:ln>
          <a:effectLst/>
        </p:spPr>
        <p:txBody>
          <a:bodyPr lIns="82116" tIns="41057" rIns="82116" bIns="41057" anchor="b">
            <a:spAutoFit/>
          </a:bodyPr>
          <a:lstStyle/>
          <a:p>
            <a:pPr defTabSz="814310" eaLnBrk="0" fontAlgn="base" hangingPunct="0">
              <a:lnSpc>
                <a:spcPct val="90000"/>
              </a:lnSpc>
              <a:spcBef>
                <a:spcPct val="0"/>
              </a:spcBef>
              <a:spcAft>
                <a:spcPct val="0"/>
              </a:spcAft>
              <a:defRPr/>
            </a:pPr>
            <a:r>
              <a:rPr lang="en-US" sz="700" dirty="0" err="1">
                <a:solidFill>
                  <a:srgbClr val="8E8E95"/>
                </a:solidFill>
                <a:ea typeface="ＭＳ Ｐゴシック" pitchFamily="34" charset="-128"/>
              </a:rPr>
              <a:t>Presentation_ID</a:t>
            </a:r>
            <a:endParaRPr lang="en-US" sz="700" dirty="0">
              <a:solidFill>
                <a:srgbClr val="8E8E95"/>
              </a:solidFill>
              <a:ea typeface="ＭＳ Ｐゴシック" pitchFamily="34" charset="-128"/>
            </a:endParaRPr>
          </a:p>
        </p:txBody>
      </p:sp>
      <p:sp>
        <p:nvSpPr>
          <p:cNvPr id="24" name="Rectangle 7"/>
          <p:cNvSpPr>
            <a:spLocks noChangeArrowheads="1"/>
          </p:cNvSpPr>
          <p:nvPr userDrawn="1"/>
        </p:nvSpPr>
        <p:spPr bwMode="ltGray">
          <a:xfrm>
            <a:off x="11563292" y="6639762"/>
            <a:ext cx="322930" cy="221415"/>
          </a:xfrm>
          <a:prstGeom prst="rect">
            <a:avLst/>
          </a:prstGeom>
          <a:noFill/>
          <a:ln w="9525" algn="ctr">
            <a:noFill/>
            <a:miter lim="800000"/>
            <a:headEnd/>
            <a:tailEnd/>
          </a:ln>
          <a:effectLst/>
        </p:spPr>
        <p:txBody>
          <a:bodyPr wrap="none" lIns="82116" tIns="41057" rIns="82116" bIns="41057" anchor="b">
            <a:spAutoFit/>
          </a:bodyPr>
          <a:lstStyle/>
          <a:p>
            <a:pPr algn="r" defTabSz="814310" eaLnBrk="0" fontAlgn="base" hangingPunct="0">
              <a:lnSpc>
                <a:spcPct val="90000"/>
              </a:lnSpc>
              <a:spcBef>
                <a:spcPct val="0"/>
              </a:spcBef>
              <a:spcAft>
                <a:spcPct val="0"/>
              </a:spcAft>
              <a:defRPr/>
            </a:pPr>
            <a:fld id="{ED9EFAA3-E1A7-4491-A513-1EF801912EB0}" type="slidenum">
              <a:rPr lang="en-US" sz="1000">
                <a:solidFill>
                  <a:srgbClr val="8E8E95"/>
                </a:solidFill>
                <a:ea typeface="ＭＳ Ｐゴシック" pitchFamily="34" charset="-128"/>
              </a:rPr>
              <a:pPr algn="r" defTabSz="814310" eaLnBrk="0" fontAlgn="base" hangingPunct="0">
                <a:lnSpc>
                  <a:spcPct val="90000"/>
                </a:lnSpc>
                <a:spcBef>
                  <a:spcPct val="0"/>
                </a:spcBef>
                <a:spcAft>
                  <a:spcPct val="0"/>
                </a:spcAft>
                <a:defRPr/>
              </a:pPr>
              <a:t>‹#›</a:t>
            </a:fld>
            <a:endParaRPr lang="en-US" sz="1000" dirty="0">
              <a:solidFill>
                <a:srgbClr val="8E8E95"/>
              </a:solidFill>
              <a:ea typeface="ＭＳ Ｐゴシック" pitchFamily="34" charset="-128"/>
            </a:endParaRPr>
          </a:p>
        </p:txBody>
      </p:sp>
      <p:sp>
        <p:nvSpPr>
          <p:cNvPr id="26" name="Line 24"/>
          <p:cNvSpPr>
            <a:spLocks noChangeShapeType="1"/>
          </p:cNvSpPr>
          <p:nvPr userDrawn="1"/>
        </p:nvSpPr>
        <p:spPr bwMode="ltGray">
          <a:xfrm>
            <a:off x="0" y="1628775"/>
            <a:ext cx="12188825" cy="0"/>
          </a:xfrm>
          <a:prstGeom prst="line">
            <a:avLst/>
          </a:prstGeom>
          <a:noFill/>
          <a:ln w="19050">
            <a:solidFill>
              <a:srgbClr val="C0C0C4"/>
            </a:solidFill>
            <a:round/>
            <a:headEnd/>
            <a:tailEnd/>
          </a:ln>
        </p:spPr>
        <p:txBody>
          <a:bodyPr wrap="none" lIns="82116" tIns="41057" rIns="82116" bIns="41057" anchor="ctr">
            <a:spAutoFit/>
          </a:bodyPr>
          <a:lstStyle/>
          <a:p>
            <a:pPr defTabSz="457156" eaLnBrk="0" fontAlgn="base" hangingPunct="0">
              <a:lnSpc>
                <a:spcPct val="90000"/>
              </a:lnSpc>
              <a:spcBef>
                <a:spcPct val="0"/>
              </a:spcBef>
              <a:spcAft>
                <a:spcPct val="0"/>
              </a:spcAft>
              <a:defRPr/>
            </a:pPr>
            <a:endParaRPr lang="en-US" sz="2400">
              <a:solidFill>
                <a:prstClr val="black"/>
              </a:solidFill>
              <a:ea typeface="ＭＳ Ｐゴシック" pitchFamily="34" charset="-128"/>
            </a:endParaRPr>
          </a:p>
        </p:txBody>
      </p:sp>
      <p:sp>
        <p:nvSpPr>
          <p:cNvPr id="27" name="Line 23"/>
          <p:cNvSpPr>
            <a:spLocks noChangeShapeType="1"/>
          </p:cNvSpPr>
          <p:nvPr userDrawn="1"/>
        </p:nvSpPr>
        <p:spPr bwMode="ltGray">
          <a:xfrm>
            <a:off x="0" y="3981450"/>
            <a:ext cx="12188825" cy="0"/>
          </a:xfrm>
          <a:prstGeom prst="line">
            <a:avLst/>
          </a:prstGeom>
          <a:noFill/>
          <a:ln w="19050">
            <a:solidFill>
              <a:srgbClr val="C0C0C4"/>
            </a:solidFill>
            <a:round/>
            <a:headEnd/>
            <a:tailEnd/>
          </a:ln>
        </p:spPr>
        <p:txBody>
          <a:bodyPr wrap="none" lIns="82116" tIns="41057" rIns="82116" bIns="41057" anchor="ctr">
            <a:spAutoFit/>
          </a:bodyPr>
          <a:lstStyle/>
          <a:p>
            <a:pPr defTabSz="457156" eaLnBrk="0" fontAlgn="base" hangingPunct="0">
              <a:lnSpc>
                <a:spcPct val="90000"/>
              </a:lnSpc>
              <a:spcBef>
                <a:spcPct val="0"/>
              </a:spcBef>
              <a:spcAft>
                <a:spcPct val="0"/>
              </a:spcAft>
              <a:defRPr/>
            </a:pPr>
            <a:endParaRPr lang="en-US" sz="2400">
              <a:solidFill>
                <a:prstClr val="black"/>
              </a:solidFill>
              <a:ea typeface="ＭＳ Ｐゴシック" pitchFamily="34" charset="-128"/>
            </a:endParaRPr>
          </a:p>
        </p:txBody>
      </p:sp>
      <p:sp>
        <p:nvSpPr>
          <p:cNvPr id="3" name="Subtitle 2"/>
          <p:cNvSpPr>
            <a:spLocks noGrp="1"/>
          </p:cNvSpPr>
          <p:nvPr>
            <p:ph type="subTitle" idx="1"/>
          </p:nvPr>
        </p:nvSpPr>
        <p:spPr>
          <a:xfrm>
            <a:off x="867606" y="5483227"/>
            <a:ext cx="10813351" cy="384175"/>
          </a:xfrm>
        </p:spPr>
        <p:txBody>
          <a:bodyPr>
            <a:normAutofit/>
          </a:bodyPr>
          <a:lstStyle>
            <a:lvl1pPr marL="0" indent="0" algn="l">
              <a:buNone/>
              <a:defRPr sz="2000">
                <a:solidFill>
                  <a:schemeClr val="bg1"/>
                </a:solidFill>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ctrTitle"/>
          </p:nvPr>
        </p:nvSpPr>
        <p:spPr>
          <a:xfrm>
            <a:off x="867607" y="4114800"/>
            <a:ext cx="10813350" cy="1022350"/>
          </a:xfrm>
        </p:spPr>
        <p:txBody>
          <a:bodyPr/>
          <a:lstStyle>
            <a:lvl1pPr>
              <a:defRPr b="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308790"/>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8873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ullet_Title only">
    <p:spTree>
      <p:nvGrpSpPr>
        <p:cNvPr id="1" name=""/>
        <p:cNvGrpSpPr/>
        <p:nvPr/>
      </p:nvGrpSpPr>
      <p:grpSpPr>
        <a:xfrm>
          <a:off x="0" y="0"/>
          <a:ext cx="0" cy="0"/>
          <a:chOff x="0" y="0"/>
          <a:chExt cx="0" cy="0"/>
        </a:xfrm>
      </p:grpSpPr>
      <p:sp>
        <p:nvSpPr>
          <p:cNvPr id="6" name="Title 1"/>
          <p:cNvSpPr>
            <a:spLocks noGrp="1"/>
          </p:cNvSpPr>
          <p:nvPr>
            <p:ph type="title"/>
          </p:nvPr>
        </p:nvSpPr>
        <p:spPr>
          <a:xfrm>
            <a:off x="306192" y="240127"/>
            <a:ext cx="11448832" cy="838200"/>
          </a:xfrm>
        </p:spPr>
        <p:txBody>
          <a:bodyPr/>
          <a:lstStyle>
            <a:lvl1pPr algn="l" defTabSz="914312" rtl="0" eaLnBrk="1" latinLnBrk="0" hangingPunct="1">
              <a:lnSpc>
                <a:spcPct val="80000"/>
              </a:lnSpc>
              <a:spcBef>
                <a:spcPct val="0"/>
              </a:spcBef>
              <a:buNone/>
              <a:defRPr lang="en-US" sz="3200" b="0" kern="1200" spc="-100" baseline="0" dirty="0">
                <a:gradFill>
                  <a:gsLst>
                    <a:gs pos="20000">
                      <a:schemeClr val="bg1"/>
                    </a:gs>
                    <a:gs pos="60000">
                      <a:schemeClr val="accent4">
                        <a:alpha val="60000"/>
                      </a:schemeClr>
                    </a:gs>
                    <a:gs pos="100000">
                      <a:schemeClr val="tx1"/>
                    </a:gs>
                  </a:gsLst>
                  <a:lin ang="0" scaled="0"/>
                </a:gradFill>
                <a:latin typeface="+mj-lt"/>
                <a:ea typeface="+mj-ea"/>
                <a:cs typeface="+mj-cs"/>
              </a:defRPr>
            </a:lvl1pPr>
          </a:lstStyle>
          <a:p>
            <a:r>
              <a:rPr lang="en-US" dirty="0" smtClean="0"/>
              <a:t>Click to edit Master title style</a:t>
            </a:r>
            <a:endParaRPr lang="en-US" dirty="0"/>
          </a:p>
        </p:txBody>
      </p:sp>
      <p:sp>
        <p:nvSpPr>
          <p:cNvPr id="7" name="Subtitle 2"/>
          <p:cNvSpPr>
            <a:spLocks noGrp="1"/>
          </p:cNvSpPr>
          <p:nvPr>
            <p:ph type="subTitle" idx="1" hasCustomPrompt="1"/>
          </p:nvPr>
        </p:nvSpPr>
        <p:spPr>
          <a:xfrm>
            <a:off x="306189" y="1014832"/>
            <a:ext cx="11448832" cy="384175"/>
          </a:xfrm>
        </p:spPr>
        <p:txBody>
          <a:bodyPr>
            <a:normAutofit/>
          </a:bodyPr>
          <a:lstStyle>
            <a:lvl1pPr marL="0" indent="0" algn="l">
              <a:buNone/>
              <a:defRPr sz="2000">
                <a:solidFill>
                  <a:schemeClr val="tx2">
                    <a:lumMod val="60000"/>
                    <a:lumOff val="40000"/>
                  </a:schemeClr>
                </a:solidFill>
                <a:latin typeface="+mj-lt"/>
              </a:defRPr>
            </a:lvl1pPr>
            <a:lvl2pPr marL="457156" indent="0" algn="ctr">
              <a:buNone/>
              <a:defRPr>
                <a:solidFill>
                  <a:schemeClr val="tx1">
                    <a:tint val="75000"/>
                  </a:schemeClr>
                </a:solidFill>
              </a:defRPr>
            </a:lvl2pPr>
            <a:lvl3pPr marL="914312" indent="0" algn="ctr">
              <a:buNone/>
              <a:defRPr>
                <a:solidFill>
                  <a:schemeClr val="tx1">
                    <a:tint val="75000"/>
                  </a:schemeClr>
                </a:solidFill>
              </a:defRPr>
            </a:lvl3pPr>
            <a:lvl4pPr marL="1371467" indent="0" algn="ctr">
              <a:buNone/>
              <a:defRPr>
                <a:solidFill>
                  <a:schemeClr val="tx1">
                    <a:tint val="75000"/>
                  </a:schemeClr>
                </a:solidFill>
              </a:defRPr>
            </a:lvl4pPr>
            <a:lvl5pPr marL="1828623" indent="0" algn="ctr">
              <a:buNone/>
              <a:defRPr>
                <a:solidFill>
                  <a:schemeClr val="tx1">
                    <a:tint val="75000"/>
                  </a:schemeClr>
                </a:solidFill>
              </a:defRPr>
            </a:lvl5pPr>
            <a:lvl6pPr marL="2285779" indent="0" algn="ctr">
              <a:buNone/>
              <a:defRPr>
                <a:solidFill>
                  <a:schemeClr val="tx1">
                    <a:tint val="75000"/>
                  </a:schemeClr>
                </a:solidFill>
              </a:defRPr>
            </a:lvl6pPr>
            <a:lvl7pPr marL="2742935" indent="0" algn="ctr">
              <a:buNone/>
              <a:defRPr>
                <a:solidFill>
                  <a:schemeClr val="tx1">
                    <a:tint val="75000"/>
                  </a:schemeClr>
                </a:solidFill>
              </a:defRPr>
            </a:lvl7pPr>
            <a:lvl8pPr marL="3200090" indent="0" algn="ctr">
              <a:buNone/>
              <a:defRPr>
                <a:solidFill>
                  <a:schemeClr val="tx1">
                    <a:tint val="75000"/>
                  </a:schemeClr>
                </a:solidFill>
              </a:defRPr>
            </a:lvl8pPr>
            <a:lvl9pPr marL="3657246" indent="0" algn="ctr">
              <a:buNone/>
              <a:defRPr>
                <a:solidFill>
                  <a:schemeClr val="tx1">
                    <a:tint val="75000"/>
                  </a:schemeClr>
                </a:solidFill>
              </a:defRPr>
            </a:lvl9pPr>
          </a:lstStyle>
          <a:p>
            <a:r>
              <a:rPr lang="en-US" dirty="0" smtClean="0"/>
              <a:t>Subtitle line</a:t>
            </a:r>
            <a:endParaRPr lang="en-US" dirty="0"/>
          </a:p>
        </p:txBody>
      </p:sp>
    </p:spTree>
    <p:extLst>
      <p:ext uri="{BB962C8B-B14F-4D97-AF65-F5344CB8AC3E}">
        <p14:creationId xmlns:p14="http://schemas.microsoft.com/office/powerpoint/2010/main" val="1921795008"/>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gue Option 5">
    <p:spTree>
      <p:nvGrpSpPr>
        <p:cNvPr id="1" name=""/>
        <p:cNvGrpSpPr/>
        <p:nvPr/>
      </p:nvGrpSpPr>
      <p:grpSpPr>
        <a:xfrm>
          <a:off x="0" y="0"/>
          <a:ext cx="0" cy="0"/>
          <a:chOff x="0" y="0"/>
          <a:chExt cx="0" cy="0"/>
        </a:xfrm>
      </p:grpSpPr>
      <p:sp>
        <p:nvSpPr>
          <p:cNvPr id="10" name="Picture Placeholder 43"/>
          <p:cNvSpPr>
            <a:spLocks noGrp="1"/>
          </p:cNvSpPr>
          <p:nvPr>
            <p:ph type="pic" sz="quarter" idx="12" hasCustomPrompt="1"/>
          </p:nvPr>
        </p:nvSpPr>
        <p:spPr bwMode="grayWhite">
          <a:xfrm>
            <a:off x="-60944" y="1647063"/>
            <a:ext cx="12310713" cy="2359152"/>
          </a:xfrm>
          <a:solidFill>
            <a:srgbClr val="8E8E95"/>
          </a:solidFill>
          <a:ln w="19050">
            <a:solidFill>
              <a:srgbClr val="C0C0C4"/>
            </a:solidFill>
          </a:ln>
        </p:spPr>
        <p:txBody>
          <a:bodyPr vert="horz" lIns="91431" tIns="45716" rIns="91431" bIns="45716" rtlCol="0" anchor="ctr" anchorCtr="1">
            <a:normAutofit/>
          </a:bodyPr>
          <a:lstStyle>
            <a:lvl1pPr marL="237721" indent="-237721" algn="l" defTabSz="914312" rtl="0" eaLnBrk="1" latinLnBrk="0" hangingPunct="1">
              <a:lnSpc>
                <a:spcPct val="95000"/>
              </a:lnSpc>
              <a:spcBef>
                <a:spcPts val="1440"/>
              </a:spcBef>
              <a:buClr>
                <a:schemeClr val="accent1"/>
              </a:buClr>
              <a:buFont typeface="Wingdings" pitchFamily="2" charset="2"/>
              <a:buNone/>
              <a:defRPr lang="en-US" sz="2400" kern="1200" dirty="0">
                <a:solidFill>
                  <a:schemeClr val="tx1"/>
                </a:solidFill>
                <a:latin typeface="+mn-lt"/>
                <a:ea typeface="+mn-ea"/>
                <a:cs typeface="+mn-cs"/>
              </a:defRPr>
            </a:lvl1pPr>
          </a:lstStyle>
          <a:p>
            <a:r>
              <a:rPr lang="en-US" dirty="0" smtClean="0"/>
              <a:t>Photo Goes Here</a:t>
            </a:r>
            <a:endParaRPr lang="en-US" dirty="0"/>
          </a:p>
        </p:txBody>
      </p:sp>
      <p:sp>
        <p:nvSpPr>
          <p:cNvPr id="25" name="Title 1"/>
          <p:cNvSpPr>
            <a:spLocks noGrp="1"/>
          </p:cNvSpPr>
          <p:nvPr>
            <p:ph type="ctrTitle" hasCustomPrompt="1"/>
          </p:nvPr>
        </p:nvSpPr>
        <p:spPr>
          <a:xfrm>
            <a:off x="1032664" y="4298951"/>
            <a:ext cx="7093219" cy="1022350"/>
          </a:xfrm>
        </p:spPr>
        <p:txBody>
          <a:bodyPr anchor="ctr" anchorCtr="0"/>
          <a:lstStyle>
            <a:lvl1pPr>
              <a:defRPr b="0">
                <a:solidFill>
                  <a:schemeClr val="tx1"/>
                </a:solidFill>
              </a:defRPr>
            </a:lvl1pPr>
          </a:lstStyle>
          <a:p>
            <a:r>
              <a:rPr lang="en-US" dirty="0" smtClean="0"/>
              <a:t>Segue Text Here</a:t>
            </a:r>
            <a:endParaRPr lang="en-US" dirty="0"/>
          </a:p>
        </p:txBody>
      </p:sp>
    </p:spTree>
    <p:extLst>
      <p:ext uri="{BB962C8B-B14F-4D97-AF65-F5344CB8AC3E}">
        <p14:creationId xmlns:p14="http://schemas.microsoft.com/office/powerpoint/2010/main" val="353120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2"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
        <p:nvSpPr>
          <p:cNvPr id="3" name="Rectangle 2"/>
          <p:cNvSpPr/>
          <p:nvPr userDrawn="1"/>
        </p:nvSpPr>
        <p:spPr>
          <a:xfrm>
            <a:off x="406295" y="6324600"/>
            <a:ext cx="11376237" cy="228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457156"/>
            <a:endParaRPr lang="en-US" dirty="0" smtClean="0">
              <a:solidFill>
                <a:srgbClr val="FFFFFF"/>
              </a:solidFill>
            </a:endParaRPr>
          </a:p>
        </p:txBody>
      </p:sp>
    </p:spTree>
    <p:extLst>
      <p:ext uri="{BB962C8B-B14F-4D97-AF65-F5344CB8AC3E}">
        <p14:creationId xmlns:p14="http://schemas.microsoft.com/office/powerpoint/2010/main" val="4219566126"/>
      </p:ext>
    </p:extLst>
  </p:cSld>
  <p:clrMapOvr>
    <a:masterClrMapping/>
  </p:clrMapOvr>
  <p:transition>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22" y="0"/>
            <a:ext cx="11477810" cy="990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04724" y="1676406"/>
            <a:ext cx="9911883"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0"/>
          </p:nvPr>
        </p:nvSpPr>
        <p:spPr>
          <a:xfrm>
            <a:off x="284407" y="990600"/>
            <a:ext cx="11498125" cy="381000"/>
          </a:xfrm>
        </p:spPr>
        <p:txBody>
          <a:bodyPr>
            <a:noAutofit/>
          </a:bodyPr>
          <a:lstStyle>
            <a:lvl1pPr>
              <a:buFontTx/>
              <a:buNone/>
              <a:defRPr sz="2300">
                <a:solidFill>
                  <a:srgbClr val="FFA100"/>
                </a:solidFill>
              </a:defRPr>
            </a:lvl1pPr>
            <a:lvl2pPr>
              <a:defRPr sz="2700"/>
            </a:lvl2pPr>
            <a:lvl3pPr>
              <a:defRPr sz="2700"/>
            </a:lvl3pPr>
            <a:lvl4pPr>
              <a:defRPr sz="2700"/>
            </a:lvl4pPr>
            <a:lvl5pPr>
              <a:defRPr sz="2700"/>
            </a:lvl5pPr>
          </a:lstStyle>
          <a:p>
            <a:pPr lvl="0"/>
            <a:r>
              <a:rPr lang="en-US" dirty="0" smtClean="0"/>
              <a:t>Click to edit Master text styles</a:t>
            </a:r>
          </a:p>
        </p:txBody>
      </p:sp>
      <p:sp>
        <p:nvSpPr>
          <p:cNvPr id="6" name="Text Placeholder 9"/>
          <p:cNvSpPr>
            <a:spLocks noGrp="1"/>
          </p:cNvSpPr>
          <p:nvPr>
            <p:ph type="body" sz="quarter" idx="11"/>
          </p:nvPr>
        </p:nvSpPr>
        <p:spPr>
          <a:xfrm>
            <a:off x="304720" y="6275618"/>
            <a:ext cx="9945743" cy="338546"/>
          </a:xfrm>
        </p:spPr>
        <p:txBody>
          <a:bodyPr anchor="b">
            <a:spAutoFit/>
          </a:bodyPr>
          <a:lstStyle>
            <a:lvl1pPr algn="l" defTabSz="901053">
              <a:lnSpc>
                <a:spcPct val="100000"/>
              </a:lnSpc>
              <a:spcBef>
                <a:spcPct val="50000"/>
              </a:spcBef>
              <a:buNone/>
              <a:defRPr sz="1600"/>
            </a:lvl1pPr>
            <a:lvl2pPr>
              <a:buFont typeface="Arial" pitchFamily="34" charset="0"/>
              <a:buNone/>
              <a:defRPr sz="1600"/>
            </a:lvl2pPr>
            <a:lvl3pPr>
              <a:buFont typeface="Arial" pitchFamily="34" charset="0"/>
              <a:buNone/>
              <a:defRPr sz="1600"/>
            </a:lvl3pPr>
            <a:lvl4pPr>
              <a:buFont typeface="Arial" pitchFamily="34" charset="0"/>
              <a:buNone/>
              <a:defRPr sz="1600"/>
            </a:lvl4pPr>
            <a:lvl5pPr>
              <a:buFont typeface="Arial" pitchFamily="34" charset="0"/>
              <a:buNone/>
              <a:defRPr sz="1600"/>
            </a:lvl5pPr>
          </a:lstStyle>
          <a:p>
            <a:pPr lvl="0"/>
            <a:r>
              <a:rPr lang="en-US" dirty="0" smtClean="0"/>
              <a:t>Click to edit Master text styles</a:t>
            </a:r>
          </a:p>
        </p:txBody>
      </p:sp>
    </p:spTree>
    <p:extLst>
      <p:ext uri="{BB962C8B-B14F-4D97-AF65-F5344CB8AC3E}">
        <p14:creationId xmlns:p14="http://schemas.microsoft.com/office/powerpoint/2010/main" val="3682877251"/>
      </p:ext>
    </p:extLst>
  </p:cSld>
  <p:clrMapOvr>
    <a:masterClrMapping/>
  </p:clrMapOvr>
  <p:transition>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9333" y="275035"/>
            <a:ext cx="10398033"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1409333" y="1543050"/>
            <a:ext cx="10398033" cy="4525566"/>
          </a:xfrm>
          <a:prstGeom prst="rect">
            <a:avLst/>
          </a:prstGeom>
        </p:spPr>
        <p:txBody>
          <a:bodyPr/>
          <a:lstStyle>
            <a:lvl1pPr>
              <a:spcBef>
                <a:spcPts val="756"/>
              </a:spcBef>
              <a:defRPr/>
            </a:lvl1pPr>
            <a:lvl2pPr>
              <a:spcBef>
                <a:spcPts val="756"/>
              </a:spcBef>
              <a:defRPr sz="1800"/>
            </a:lvl2pPr>
            <a:lvl3pPr>
              <a:spcBef>
                <a:spcPts val="756"/>
              </a:spcBef>
              <a:defRPr/>
            </a:lvl3pPr>
            <a:lvl4pPr>
              <a:spcBef>
                <a:spcPts val="756"/>
              </a:spcBef>
              <a:defRPr/>
            </a:lvl4pPr>
            <a:lvl5pPr>
              <a:spcBef>
                <a:spcPts val="75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1409333" y="857250"/>
            <a:ext cx="10398033" cy="514350"/>
          </a:xfrm>
        </p:spPr>
        <p:txBody>
          <a:bodyPr/>
          <a:lstStyle>
            <a:lvl1pPr marL="0" indent="0">
              <a:buNone/>
              <a:defRPr lang="en-US" sz="1900" dirty="0" smtClean="0">
                <a:solidFill>
                  <a:schemeClr val="accent2"/>
                </a:solidFill>
                <a:latin typeface="+mn-lt"/>
                <a:ea typeface="+mn-ea"/>
                <a:cs typeface="+mn-cs"/>
                <a:sym typeface="Arial" pitchFamily="34" charset="0"/>
              </a:defRPr>
            </a:lvl1pPr>
          </a:lstStyle>
          <a:p>
            <a:pPr lvl="0"/>
            <a:r>
              <a:rPr lang="en-US" dirty="0" smtClean="0"/>
              <a:t>Click to edit Master text styles</a:t>
            </a:r>
            <a:endParaRPr lang="en-US" dirty="0"/>
          </a:p>
        </p:txBody>
      </p:sp>
      <p:sp>
        <p:nvSpPr>
          <p:cNvPr id="9" name="Slide Number Placeholder 6"/>
          <p:cNvSpPr>
            <a:spLocks noGrp="1"/>
          </p:cNvSpPr>
          <p:nvPr>
            <p:ph type="sldNum" sz="quarter" idx="4"/>
          </p:nvPr>
        </p:nvSpPr>
        <p:spPr>
          <a:xfrm>
            <a:off x="11807367" y="6552606"/>
            <a:ext cx="382055" cy="364331"/>
          </a:xfrm>
          <a:prstGeom prst="rect">
            <a:avLst/>
          </a:prstGeom>
        </p:spPr>
        <p:txBody>
          <a:bodyPr vert="horz" lIns="57598" tIns="28799" rIns="57598" bIns="28799" rtlCol="0" anchor="ctr"/>
          <a:lstStyle>
            <a:lvl1pPr algn="r">
              <a:defRPr sz="800">
                <a:solidFill>
                  <a:schemeClr val="tx1">
                    <a:tint val="75000"/>
                  </a:schemeClr>
                </a:solidFill>
              </a:defRPr>
            </a:lvl1pPr>
          </a:lstStyle>
          <a:p>
            <a:pPr defTabSz="457156" fontAlgn="base">
              <a:spcBef>
                <a:spcPct val="0"/>
              </a:spcBef>
              <a:spcAft>
                <a:spcPct val="0"/>
              </a:spcAft>
            </a:pPr>
            <a:fld id="{2F5CCB13-0A32-4557-88E9-079F0C330695}" type="slidenum">
              <a:rPr lang="en-US" smtClean="0">
                <a:solidFill>
                  <a:srgbClr val="0096D6">
                    <a:tint val="75000"/>
                  </a:srgbClr>
                </a:solidFill>
                <a:ea typeface="ＭＳ Ｐゴシック" pitchFamily="34" charset="-128"/>
              </a:rPr>
              <a:pPr defTabSz="457156" fontAlgn="base">
                <a:spcBef>
                  <a:spcPct val="0"/>
                </a:spcBef>
                <a:spcAft>
                  <a:spcPct val="0"/>
                </a:spcAft>
              </a:pPr>
              <a:t>‹#›</a:t>
            </a:fld>
            <a:endParaRPr lang="en-US">
              <a:solidFill>
                <a:srgbClr val="0096D6">
                  <a:tint val="75000"/>
                </a:srgbClr>
              </a:solidFill>
              <a:ea typeface="ＭＳ Ｐゴシック" pitchFamily="34" charset="-128"/>
            </a:endParaRPr>
          </a:p>
        </p:txBody>
      </p:sp>
    </p:spTree>
    <p:extLst>
      <p:ext uri="{BB962C8B-B14F-4D97-AF65-F5344CB8AC3E}">
        <p14:creationId xmlns:p14="http://schemas.microsoft.com/office/powerpoint/2010/main" val="2785708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no tynes">
    <p:spTree>
      <p:nvGrpSpPr>
        <p:cNvPr id="1" name=""/>
        <p:cNvGrpSpPr/>
        <p:nvPr/>
      </p:nvGrpSpPr>
      <p:grpSpPr>
        <a:xfrm>
          <a:off x="0" y="0"/>
          <a:ext cx="0" cy="0"/>
          <a:chOff x="0" y="0"/>
          <a:chExt cx="0" cy="0"/>
        </a:xfrm>
      </p:grpSpPr>
      <p:sp>
        <p:nvSpPr>
          <p:cNvPr id="7" name="Rectangle 7"/>
          <p:cNvSpPr>
            <a:spLocks noChangeArrowheads="1"/>
          </p:cNvSpPr>
          <p:nvPr userDrawn="1"/>
        </p:nvSpPr>
        <p:spPr bwMode="white">
          <a:xfrm>
            <a:off x="1" y="0"/>
            <a:ext cx="1409333" cy="6858000"/>
          </a:xfrm>
          <a:prstGeom prst="rect">
            <a:avLst/>
          </a:prstGeom>
          <a:solidFill>
            <a:srgbClr val="FFFFFF"/>
          </a:solidFill>
          <a:ln>
            <a:noFill/>
          </a:ln>
          <a:extLst>
            <a:ext uri="{91240B29-F687-4f45-9708-019B960494DF}">
              <a14:hiddenLine xmlns:a14="http://schemas.microsoft.com/office/drawing/2010/main" xmlns="" w="9525" algn="ctr">
                <a:solidFill>
                  <a:srgbClr val="000000"/>
                </a:solidFill>
                <a:round/>
                <a:headEnd/>
                <a:tailEnd/>
              </a14:hiddenLine>
            </a:ext>
          </a:extLst>
        </p:spPr>
        <p:txBody>
          <a:bodyPr lIns="57598" tIns="28799" rIns="57598" bIns="28799"/>
          <a:lstStyle/>
          <a:p>
            <a:pPr defTabSz="575981" fontAlgn="base">
              <a:spcBef>
                <a:spcPct val="0"/>
              </a:spcBef>
              <a:spcAft>
                <a:spcPct val="0"/>
              </a:spcAft>
            </a:pPr>
            <a:endParaRPr lang="en-US" sz="2000" dirty="0">
              <a:solidFill>
                <a:srgbClr val="FFFFFF"/>
              </a:solidFill>
              <a:ea typeface="Apple LiGothic Medium" charset="-120"/>
              <a:sym typeface="Arial" pitchFamily="34" charset="0"/>
            </a:endParaRPr>
          </a:p>
        </p:txBody>
      </p:sp>
      <p:sp>
        <p:nvSpPr>
          <p:cNvPr id="2" name="Title 1"/>
          <p:cNvSpPr>
            <a:spLocks noGrp="1"/>
          </p:cNvSpPr>
          <p:nvPr>
            <p:ph type="title"/>
          </p:nvPr>
        </p:nvSpPr>
        <p:spPr>
          <a:xfrm>
            <a:off x="609381" y="275035"/>
            <a:ext cx="11140855"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609381" y="1543050"/>
            <a:ext cx="11140855" cy="452556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 Placeholder 7"/>
          <p:cNvSpPr>
            <a:spLocks noGrp="1"/>
          </p:cNvSpPr>
          <p:nvPr>
            <p:ph type="body" sz="quarter" idx="13"/>
          </p:nvPr>
        </p:nvSpPr>
        <p:spPr>
          <a:xfrm>
            <a:off x="609381" y="857250"/>
            <a:ext cx="11140855" cy="514350"/>
          </a:xfrm>
        </p:spPr>
        <p:txBody>
          <a:bodyPr/>
          <a:lstStyle>
            <a:lvl1pPr marL="0" indent="0">
              <a:buNone/>
              <a:defRPr lang="en-US" sz="1900" dirty="0" smtClean="0">
                <a:solidFill>
                  <a:schemeClr val="accent2"/>
                </a:solidFill>
                <a:latin typeface="+mn-lt"/>
                <a:ea typeface="+mn-ea"/>
                <a:cs typeface="+mn-cs"/>
                <a:sym typeface="Arial" pitchFamily="34" charset="0"/>
              </a:defRPr>
            </a:lvl1pPr>
          </a:lstStyle>
          <a:p>
            <a:pPr lvl="0"/>
            <a:r>
              <a:rPr lang="en-US" dirty="0" smtClean="0"/>
              <a:t>Click to edit Master text styles</a:t>
            </a:r>
            <a:endParaRPr lang="en-US" dirty="0"/>
          </a:p>
        </p:txBody>
      </p:sp>
      <p:sp>
        <p:nvSpPr>
          <p:cNvPr id="9" name="Slide Number Placeholder 6"/>
          <p:cNvSpPr>
            <a:spLocks noGrp="1"/>
          </p:cNvSpPr>
          <p:nvPr>
            <p:ph type="sldNum" sz="quarter" idx="4"/>
          </p:nvPr>
        </p:nvSpPr>
        <p:spPr>
          <a:xfrm>
            <a:off x="11807367" y="6552606"/>
            <a:ext cx="382055" cy="364331"/>
          </a:xfrm>
          <a:prstGeom prst="rect">
            <a:avLst/>
          </a:prstGeom>
        </p:spPr>
        <p:txBody>
          <a:bodyPr vert="horz" lIns="57598" tIns="28799" rIns="57598" bIns="28799" rtlCol="0" anchor="ctr"/>
          <a:lstStyle>
            <a:lvl1pPr algn="r">
              <a:defRPr sz="800">
                <a:solidFill>
                  <a:schemeClr val="tx1">
                    <a:tint val="75000"/>
                  </a:schemeClr>
                </a:solidFill>
              </a:defRPr>
            </a:lvl1pPr>
          </a:lstStyle>
          <a:p>
            <a:pPr defTabSz="457156" fontAlgn="base">
              <a:spcBef>
                <a:spcPct val="0"/>
              </a:spcBef>
              <a:spcAft>
                <a:spcPct val="0"/>
              </a:spcAft>
            </a:pPr>
            <a:fld id="{2F5CCB13-0A32-4557-88E9-079F0C330695}" type="slidenum">
              <a:rPr lang="en-US" smtClean="0">
                <a:solidFill>
                  <a:srgbClr val="0096D6">
                    <a:tint val="75000"/>
                  </a:srgbClr>
                </a:solidFill>
                <a:ea typeface="ＭＳ Ｐゴシック" pitchFamily="34" charset="-128"/>
              </a:rPr>
              <a:pPr defTabSz="457156" fontAlgn="base">
                <a:spcBef>
                  <a:spcPct val="0"/>
                </a:spcBef>
                <a:spcAft>
                  <a:spcPct val="0"/>
                </a:spcAft>
              </a:pPr>
              <a:t>‹#›</a:t>
            </a:fld>
            <a:endParaRPr lang="en-US">
              <a:solidFill>
                <a:srgbClr val="0096D6">
                  <a:tint val="75000"/>
                </a:srgbClr>
              </a:solidFill>
              <a:ea typeface="ＭＳ Ｐゴシック" pitchFamily="34" charset="-128"/>
            </a:endParaRPr>
          </a:p>
        </p:txBody>
      </p:sp>
    </p:spTree>
    <p:extLst>
      <p:ext uri="{BB962C8B-B14F-4D97-AF65-F5344CB8AC3E}">
        <p14:creationId xmlns:p14="http://schemas.microsoft.com/office/powerpoint/2010/main" val="3314993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90" y="1339745"/>
            <a:ext cx="5360092"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5"/>
            <a:ext cx="5628454"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89"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EP_Main">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306190" y="413165"/>
            <a:ext cx="11448832" cy="869535"/>
          </a:xfrm>
        </p:spPr>
        <p:txBody>
          <a:bodyPr/>
          <a:lstStyle>
            <a:lvl1pPr algn="l" defTabSz="914400" rtl="0" eaLnBrk="1" latinLnBrk="0" hangingPunct="1">
              <a:lnSpc>
                <a:spcPct val="90000"/>
              </a:lnSpc>
              <a:spcBef>
                <a:spcPct val="0"/>
              </a:spcBef>
              <a:buNone/>
              <a:defRPr lang="en-US" sz="28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3826193"/>
      </p:ext>
    </p:extLst>
  </p:cSld>
  <p:clrMapOvr>
    <a:masterClrMapping/>
  </p:clrMapOvr>
  <p:transition>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ual column no tynes">
    <p:spTree>
      <p:nvGrpSpPr>
        <p:cNvPr id="1" name=""/>
        <p:cNvGrpSpPr/>
        <p:nvPr/>
      </p:nvGrpSpPr>
      <p:grpSpPr>
        <a:xfrm>
          <a:off x="0" y="0"/>
          <a:ext cx="0" cy="0"/>
          <a:chOff x="0" y="0"/>
          <a:chExt cx="0" cy="0"/>
        </a:xfrm>
      </p:grpSpPr>
      <p:sp>
        <p:nvSpPr>
          <p:cNvPr id="7" name="Rectangle 7"/>
          <p:cNvSpPr>
            <a:spLocks noChangeArrowheads="1"/>
          </p:cNvSpPr>
          <p:nvPr userDrawn="1"/>
        </p:nvSpPr>
        <p:spPr bwMode="white">
          <a:xfrm>
            <a:off x="2" y="0"/>
            <a:ext cx="1409333" cy="6858000"/>
          </a:xfrm>
          <a:prstGeom prst="rect">
            <a:avLst/>
          </a:prstGeom>
          <a:solidFill>
            <a:srgbClr val="FFFFFF"/>
          </a:solidFill>
          <a:ln>
            <a:noFill/>
          </a:ln>
          <a:extLst>
            <a:ext uri="{91240B29-F687-4f45-9708-019B960494DF}">
              <a14:hiddenLine xmlns:a14="http://schemas.microsoft.com/office/drawing/2010/main" xmlns="" w="9525" algn="ctr">
                <a:solidFill>
                  <a:srgbClr val="000000"/>
                </a:solidFill>
                <a:round/>
                <a:headEnd/>
                <a:tailEnd/>
              </a14:hiddenLine>
            </a:ext>
          </a:extLst>
        </p:spPr>
        <p:txBody>
          <a:bodyPr lIns="57459" tIns="28728" rIns="57459" bIns="28728"/>
          <a:lstStyle/>
          <a:p>
            <a:pPr defTabSz="574587" fontAlgn="base">
              <a:spcBef>
                <a:spcPct val="0"/>
              </a:spcBef>
              <a:spcAft>
                <a:spcPct val="0"/>
              </a:spcAft>
            </a:pPr>
            <a:endParaRPr lang="en-US" sz="2000" dirty="0">
              <a:solidFill>
                <a:srgbClr val="FFFFFF"/>
              </a:solidFill>
              <a:ea typeface="Apple LiGothic Medium" charset="-120"/>
              <a:sym typeface="Arial" pitchFamily="34" charset="0"/>
            </a:endParaRPr>
          </a:p>
        </p:txBody>
      </p:sp>
      <p:sp>
        <p:nvSpPr>
          <p:cNvPr id="2" name="Title 1"/>
          <p:cNvSpPr>
            <a:spLocks noGrp="1"/>
          </p:cNvSpPr>
          <p:nvPr>
            <p:ph type="title"/>
          </p:nvPr>
        </p:nvSpPr>
        <p:spPr>
          <a:xfrm>
            <a:off x="598386" y="275035"/>
            <a:ext cx="1120898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598386" y="1543051"/>
            <a:ext cx="5443302"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6"/>
          <p:cNvSpPr>
            <a:spLocks noGrp="1"/>
          </p:cNvSpPr>
          <p:nvPr>
            <p:ph type="sldNum" sz="quarter" idx="4"/>
          </p:nvPr>
        </p:nvSpPr>
        <p:spPr>
          <a:xfrm>
            <a:off x="11807367" y="6552631"/>
            <a:ext cx="382055" cy="364331"/>
          </a:xfrm>
          <a:prstGeom prst="rect">
            <a:avLst/>
          </a:prstGeom>
        </p:spPr>
        <p:txBody>
          <a:bodyPr vert="horz" lIns="57459" tIns="28728" rIns="57459" bIns="28728" rtlCol="0" anchor="ctr"/>
          <a:lstStyle>
            <a:lvl1pPr algn="r">
              <a:defRPr sz="800">
                <a:solidFill>
                  <a:schemeClr val="tx1">
                    <a:tint val="75000"/>
                  </a:schemeClr>
                </a:solidFill>
              </a:defRPr>
            </a:lvl1pPr>
          </a:lstStyle>
          <a:p>
            <a:pPr defTabSz="457156" fontAlgn="base">
              <a:spcBef>
                <a:spcPct val="0"/>
              </a:spcBef>
              <a:spcAft>
                <a:spcPct val="0"/>
              </a:spcAft>
            </a:pPr>
            <a:fld id="{2F5CCB13-0A32-4557-88E9-079F0C330695}" type="slidenum">
              <a:rPr lang="en-US" smtClean="0">
                <a:solidFill>
                  <a:srgbClr val="0096D6">
                    <a:tint val="75000"/>
                  </a:srgbClr>
                </a:solidFill>
                <a:ea typeface="ＭＳ Ｐゴシック" pitchFamily="34" charset="-128"/>
              </a:rPr>
              <a:pPr defTabSz="457156" fontAlgn="base">
                <a:spcBef>
                  <a:spcPct val="0"/>
                </a:spcBef>
                <a:spcAft>
                  <a:spcPct val="0"/>
                </a:spcAft>
              </a:pPr>
              <a:t>‹#›</a:t>
            </a:fld>
            <a:endParaRPr lang="en-US">
              <a:solidFill>
                <a:srgbClr val="0096D6">
                  <a:tint val="75000"/>
                </a:srgbClr>
              </a:solidFill>
              <a:ea typeface="ＭＳ Ｐゴシック" pitchFamily="34" charset="-128"/>
            </a:endParaRPr>
          </a:p>
        </p:txBody>
      </p:sp>
      <p:sp>
        <p:nvSpPr>
          <p:cNvPr id="8" name="Content Placeholder 2"/>
          <p:cNvSpPr>
            <a:spLocks noGrp="1"/>
          </p:cNvSpPr>
          <p:nvPr>
            <p:ph idx="15"/>
          </p:nvPr>
        </p:nvSpPr>
        <p:spPr>
          <a:xfrm>
            <a:off x="6364064" y="1543051"/>
            <a:ext cx="5443302"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2201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ual column no tynes">
    <p:spTree>
      <p:nvGrpSpPr>
        <p:cNvPr id="1" name=""/>
        <p:cNvGrpSpPr/>
        <p:nvPr/>
      </p:nvGrpSpPr>
      <p:grpSpPr>
        <a:xfrm>
          <a:off x="0" y="0"/>
          <a:ext cx="0" cy="0"/>
          <a:chOff x="0" y="0"/>
          <a:chExt cx="0" cy="0"/>
        </a:xfrm>
      </p:grpSpPr>
      <p:sp>
        <p:nvSpPr>
          <p:cNvPr id="7" name="Rectangle 7"/>
          <p:cNvSpPr>
            <a:spLocks noChangeArrowheads="1"/>
          </p:cNvSpPr>
          <p:nvPr userDrawn="1"/>
        </p:nvSpPr>
        <p:spPr bwMode="white">
          <a:xfrm>
            <a:off x="2" y="0"/>
            <a:ext cx="1409333" cy="6858000"/>
          </a:xfrm>
          <a:prstGeom prst="rect">
            <a:avLst/>
          </a:prstGeom>
          <a:solidFill>
            <a:srgbClr val="FFFFFF"/>
          </a:solidFill>
          <a:ln>
            <a:noFill/>
          </a:ln>
          <a:extLst>
            <a:ext uri="{91240B29-F687-4f45-9708-019B960494DF}">
              <a14:hiddenLine xmlns:a14="http://schemas.microsoft.com/office/drawing/2010/main" xmlns="" w="9525" algn="ctr">
                <a:solidFill>
                  <a:srgbClr val="000000"/>
                </a:solidFill>
                <a:round/>
                <a:headEnd/>
                <a:tailEnd/>
              </a14:hiddenLine>
            </a:ext>
          </a:extLst>
        </p:spPr>
        <p:txBody>
          <a:bodyPr lIns="57459" tIns="28728" rIns="57459" bIns="28728"/>
          <a:lstStyle/>
          <a:p>
            <a:pPr defTabSz="574587" fontAlgn="base">
              <a:spcBef>
                <a:spcPct val="0"/>
              </a:spcBef>
              <a:spcAft>
                <a:spcPct val="0"/>
              </a:spcAft>
            </a:pPr>
            <a:endParaRPr lang="en-US" sz="2000" dirty="0">
              <a:solidFill>
                <a:srgbClr val="FFFFFF"/>
              </a:solidFill>
              <a:ea typeface="Apple LiGothic Medium" charset="-120"/>
              <a:sym typeface="Arial" pitchFamily="34" charset="0"/>
            </a:endParaRPr>
          </a:p>
        </p:txBody>
      </p:sp>
      <p:sp>
        <p:nvSpPr>
          <p:cNvPr id="2" name="Title 1"/>
          <p:cNvSpPr>
            <a:spLocks noGrp="1"/>
          </p:cNvSpPr>
          <p:nvPr>
            <p:ph type="title"/>
          </p:nvPr>
        </p:nvSpPr>
        <p:spPr>
          <a:xfrm>
            <a:off x="598386" y="275035"/>
            <a:ext cx="1120898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598385" y="1543051"/>
            <a:ext cx="6349067"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6"/>
          <p:cNvSpPr>
            <a:spLocks noGrp="1"/>
          </p:cNvSpPr>
          <p:nvPr>
            <p:ph type="sldNum" sz="quarter" idx="4"/>
          </p:nvPr>
        </p:nvSpPr>
        <p:spPr>
          <a:xfrm>
            <a:off x="11807367" y="6552631"/>
            <a:ext cx="382055" cy="364331"/>
          </a:xfrm>
          <a:prstGeom prst="rect">
            <a:avLst/>
          </a:prstGeom>
        </p:spPr>
        <p:txBody>
          <a:bodyPr vert="horz" lIns="57459" tIns="28728" rIns="57459" bIns="28728" rtlCol="0" anchor="ctr"/>
          <a:lstStyle>
            <a:lvl1pPr algn="r">
              <a:defRPr sz="800">
                <a:solidFill>
                  <a:schemeClr val="tx1">
                    <a:tint val="75000"/>
                  </a:schemeClr>
                </a:solidFill>
              </a:defRPr>
            </a:lvl1pPr>
          </a:lstStyle>
          <a:p>
            <a:pPr defTabSz="457156" fontAlgn="base">
              <a:spcBef>
                <a:spcPct val="0"/>
              </a:spcBef>
              <a:spcAft>
                <a:spcPct val="0"/>
              </a:spcAft>
            </a:pPr>
            <a:fld id="{2F5CCB13-0A32-4557-88E9-079F0C330695}" type="slidenum">
              <a:rPr lang="en-US" smtClean="0">
                <a:solidFill>
                  <a:srgbClr val="0096D6">
                    <a:tint val="75000"/>
                  </a:srgbClr>
                </a:solidFill>
                <a:ea typeface="ＭＳ Ｐゴシック" pitchFamily="34" charset="-128"/>
              </a:rPr>
              <a:pPr defTabSz="457156" fontAlgn="base">
                <a:spcBef>
                  <a:spcPct val="0"/>
                </a:spcBef>
                <a:spcAft>
                  <a:spcPct val="0"/>
                </a:spcAft>
              </a:pPr>
              <a:t>‹#›</a:t>
            </a:fld>
            <a:endParaRPr lang="en-US">
              <a:solidFill>
                <a:srgbClr val="0096D6">
                  <a:tint val="75000"/>
                </a:srgbClr>
              </a:solidFill>
              <a:ea typeface="ＭＳ Ｐゴシック" pitchFamily="34" charset="-128"/>
            </a:endParaRPr>
          </a:p>
        </p:txBody>
      </p:sp>
      <p:sp>
        <p:nvSpPr>
          <p:cNvPr id="8" name="Content Placeholder 2"/>
          <p:cNvSpPr>
            <a:spLocks noGrp="1"/>
          </p:cNvSpPr>
          <p:nvPr>
            <p:ph idx="15"/>
          </p:nvPr>
        </p:nvSpPr>
        <p:spPr>
          <a:xfrm>
            <a:off x="7076660" y="1543051"/>
            <a:ext cx="4730705"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177129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Dual column no tynes">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386" y="1543051"/>
            <a:ext cx="5443302"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6"/>
          <p:cNvSpPr>
            <a:spLocks noGrp="1"/>
          </p:cNvSpPr>
          <p:nvPr>
            <p:ph type="sldNum" sz="quarter" idx="4"/>
          </p:nvPr>
        </p:nvSpPr>
        <p:spPr>
          <a:xfrm>
            <a:off x="11807367" y="6552631"/>
            <a:ext cx="382055" cy="364331"/>
          </a:xfrm>
          <a:prstGeom prst="rect">
            <a:avLst/>
          </a:prstGeom>
        </p:spPr>
        <p:txBody>
          <a:bodyPr vert="horz" lIns="57459" tIns="28728" rIns="57459" bIns="28728" rtlCol="0" anchor="ctr"/>
          <a:lstStyle>
            <a:lvl1pPr algn="r">
              <a:defRPr sz="800">
                <a:solidFill>
                  <a:schemeClr val="tx1">
                    <a:tint val="75000"/>
                  </a:schemeClr>
                </a:solidFill>
              </a:defRPr>
            </a:lvl1pPr>
          </a:lstStyle>
          <a:p>
            <a:pPr defTabSz="457156" fontAlgn="base">
              <a:spcBef>
                <a:spcPct val="0"/>
              </a:spcBef>
              <a:spcAft>
                <a:spcPct val="0"/>
              </a:spcAft>
            </a:pPr>
            <a:fld id="{2F5CCB13-0A32-4557-88E9-079F0C330695}" type="slidenum">
              <a:rPr lang="en-US" smtClean="0">
                <a:solidFill>
                  <a:srgbClr val="0096D6">
                    <a:tint val="75000"/>
                  </a:srgbClr>
                </a:solidFill>
                <a:ea typeface="ＭＳ Ｐゴシック" pitchFamily="34" charset="-128"/>
              </a:rPr>
              <a:pPr defTabSz="457156" fontAlgn="base">
                <a:spcBef>
                  <a:spcPct val="0"/>
                </a:spcBef>
                <a:spcAft>
                  <a:spcPct val="0"/>
                </a:spcAft>
              </a:pPr>
              <a:t>‹#›</a:t>
            </a:fld>
            <a:endParaRPr lang="en-US">
              <a:solidFill>
                <a:srgbClr val="0096D6">
                  <a:tint val="75000"/>
                </a:srgbClr>
              </a:solidFill>
              <a:ea typeface="ＭＳ Ｐゴシック" pitchFamily="34" charset="-128"/>
            </a:endParaRPr>
          </a:p>
        </p:txBody>
      </p:sp>
      <p:sp>
        <p:nvSpPr>
          <p:cNvPr id="8" name="Content Placeholder 2"/>
          <p:cNvSpPr>
            <a:spLocks noGrp="1"/>
          </p:cNvSpPr>
          <p:nvPr>
            <p:ph idx="15"/>
          </p:nvPr>
        </p:nvSpPr>
        <p:spPr>
          <a:xfrm>
            <a:off x="6364064" y="1543051"/>
            <a:ext cx="5443302" cy="4545806"/>
          </a:xfrm>
          <a:prstGeom prst="rect">
            <a:avLst/>
          </a:prstGeom>
        </p:spPr>
        <p:txBody>
          <a:bodyPr/>
          <a:lstStyle>
            <a:lvl1pPr>
              <a:defRPr sz="1900"/>
            </a:lvl1pPr>
            <a:lvl2pPr>
              <a:defRPr sz="1800"/>
            </a:lvl2pPr>
            <a:lvl3pPr>
              <a:defRPr sz="1500"/>
            </a:lvl3pPr>
            <a:lvl4pPr>
              <a:defRPr sz="13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598386" y="312420"/>
            <a:ext cx="5443302" cy="838200"/>
          </a:xfrm>
        </p:spPr>
        <p:txBody>
          <a:bodyPr vert="horz" lIns="82292" tIns="45719" rIns="82292" bIns="45719" rtlCol="0" anchor="t" anchorCtr="0">
            <a:noAutofit/>
          </a:bodyPr>
          <a:lstStyle>
            <a:lvl1pPr algn="l" defTabSz="914361"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13" name="Text Placeholder 15"/>
          <p:cNvSpPr>
            <a:spLocks noGrp="1"/>
          </p:cNvSpPr>
          <p:nvPr>
            <p:ph type="body" sz="quarter" idx="13" hasCustomPrompt="1"/>
          </p:nvPr>
        </p:nvSpPr>
        <p:spPr>
          <a:xfrm>
            <a:off x="6364064" y="310896"/>
            <a:ext cx="5443301" cy="841248"/>
          </a:xfrm>
        </p:spPr>
        <p:txBody>
          <a:bodyPr>
            <a:noAutofit/>
          </a:bodyPr>
          <a:lstStyle>
            <a:lvl1pPr marL="0" marR="0" indent="0" algn="l" defTabSz="914361"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spTree>
    <p:extLst>
      <p:ext uri="{BB962C8B-B14F-4D97-AF65-F5344CB8AC3E}">
        <p14:creationId xmlns:p14="http://schemas.microsoft.com/office/powerpoint/2010/main" val="6125104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7" name="Rectangle 46"/>
          <p:cNvSpPr/>
          <p:nvPr/>
        </p:nvSpPr>
        <p:spPr>
          <a:xfrm>
            <a:off x="4539289"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6" name="Rectangle 45"/>
          <p:cNvSpPr/>
          <p:nvPr/>
        </p:nvSpPr>
        <p:spPr>
          <a:xfrm>
            <a:off x="1947413"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5" name="Rectangle 44"/>
          <p:cNvSpPr/>
          <p:nvPr/>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p:nvSpPr>
        <p:spPr>
          <a:xfrm rot="10800000" flipH="1">
            <a:off x="3807683" y="831273"/>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8" name="Rounded Rectangle 27"/>
          <p:cNvSpPr/>
          <p:nvPr userDrawn="1"/>
        </p:nvSpPr>
        <p:spPr>
          <a:xfrm rot="10800000" flipH="1">
            <a:off x="1095669" y="471678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9" name="Rounded Rectangle 28"/>
          <p:cNvSpPr/>
          <p:nvPr userDrawn="1"/>
        </p:nvSpPr>
        <p:spPr>
          <a:xfrm rot="10800000" flipH="1">
            <a:off x="1776212"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flipH="1">
            <a:off x="9241869" y="6614160"/>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34" name="Rounded Rectangle 33"/>
          <p:cNvSpPr/>
          <p:nvPr/>
        </p:nvSpPr>
        <p:spPr>
          <a:xfrm rot="10800000" flipH="1">
            <a:off x="2921222" y="6719453"/>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5" name="Rounded Rectangle 34"/>
          <p:cNvSpPr/>
          <p:nvPr/>
        </p:nvSpPr>
        <p:spPr>
          <a:xfrm rot="10800000" flipH="1">
            <a:off x="3724579" y="6668595"/>
            <a:ext cx="1038871" cy="5546311"/>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6" name="Rounded Rectangle 35"/>
          <p:cNvSpPr/>
          <p:nvPr/>
        </p:nvSpPr>
        <p:spPr>
          <a:xfrm rot="10800000" flipH="1">
            <a:off x="6559405" y="1025237"/>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7" name="Rounded Rectangle 36"/>
          <p:cNvSpPr/>
          <p:nvPr/>
        </p:nvSpPr>
        <p:spPr>
          <a:xfrm rot="10800000" flipH="1">
            <a:off x="7187313"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8" name="Rounded Rectangle 37"/>
          <p:cNvSpPr/>
          <p:nvPr userDrawn="1"/>
        </p:nvSpPr>
        <p:spPr>
          <a:xfrm rot="10800000" flipH="1">
            <a:off x="454967" y="6708754"/>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9" name="Rounded Rectangle 38"/>
          <p:cNvSpPr/>
          <p:nvPr/>
        </p:nvSpPr>
        <p:spPr>
          <a:xfrm rot="10800000" flipH="1">
            <a:off x="10714877" y="831827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1" name="Rounded Rectangle 40"/>
          <p:cNvSpPr/>
          <p:nvPr/>
        </p:nvSpPr>
        <p:spPr>
          <a:xfrm rot="10800000" flipH="1">
            <a:off x="10880166" y="1731818"/>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2" name="Rounded Rectangle 41"/>
          <p:cNvSpPr/>
          <p:nvPr/>
        </p:nvSpPr>
        <p:spPr>
          <a:xfrm rot="10800000" flipH="1">
            <a:off x="5026567" y="1981201"/>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91"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52"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23849837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85" name="Rectangle 84"/>
          <p:cNvSpPr/>
          <p:nvPr/>
        </p:nvSpPr>
        <p:spPr>
          <a:xfrm>
            <a:off x="0" y="238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4" name="Rectangle 43"/>
          <p:cNvSpPr/>
          <p:nvPr userDrawn="1"/>
        </p:nvSpPr>
        <p:spPr>
          <a:xfrm>
            <a:off x="1" y="6545266"/>
            <a:ext cx="12168841" cy="31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48"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defTabSz="914361"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230"/>
            <a:ext cx="10813350" cy="2907239"/>
          </a:xfrm>
        </p:spPr>
        <p:txBody>
          <a:bodyPr/>
          <a:lstStyle>
            <a:lvl1pPr algn="l" defTabSz="914361" rtl="0" eaLnBrk="1" latinLnBrk="0" hangingPunct="1">
              <a:lnSpc>
                <a:spcPct val="90000"/>
              </a:lnSpc>
              <a:spcBef>
                <a:spcPct val="0"/>
              </a:spcBef>
              <a:buNone/>
              <a:defRPr lang="en-US" sz="60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614" y="301885"/>
            <a:ext cx="839969" cy="447811"/>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361"/>
              <a:endParaRPr lang="en-US" sz="1900">
                <a:solidFill>
                  <a:srgbClr val="0096D6"/>
                </a:solidFill>
                <a:latin typeface="Aria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361"/>
              <a:endParaRPr lang="en-US" sz="1900">
                <a:solidFill>
                  <a:srgbClr val="0096D6"/>
                </a:solidFill>
                <a:latin typeface="Aria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361"/>
              <a:endParaRPr lang="en-US" sz="1900">
                <a:solidFill>
                  <a:srgbClr val="0096D6"/>
                </a:solidFill>
                <a:latin typeface="Aria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361"/>
              <a:endParaRPr lang="en-US" sz="1900">
                <a:solidFill>
                  <a:srgbClr val="0096D6"/>
                </a:solidFill>
                <a:latin typeface="Arial"/>
              </a:endParaRPr>
            </a:p>
          </p:txBody>
        </p:sp>
      </p:grpSp>
      <p:sp>
        <p:nvSpPr>
          <p:cNvPr id="57"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5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rgbClr val="6DB344"/>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675"/>
            <a:ext cx="10829926" cy="400051"/>
          </a:xfrm>
        </p:spPr>
        <p:txBody>
          <a:bodyPr/>
          <a:lstStyle>
            <a:lvl1pPr marL="0" indent="0">
              <a:buFontTx/>
              <a:buNone/>
              <a:defRPr lang="en-US" sz="1500" kern="1200" dirty="0" smtClean="0">
                <a:solidFill>
                  <a:srgbClr val="6DB344"/>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
        <p:nvSpPr>
          <p:cNvPr id="28"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2312382398"/>
      </p:ext>
    </p:extLst>
  </p:cSld>
  <p:clrMapOvr>
    <a:masterClrMapping/>
  </p:clrMapOvr>
  <p:transition>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0" name="Rounded Rectangle 29"/>
          <p:cNvSpPr/>
          <p:nvPr/>
        </p:nvSpPr>
        <p:spPr>
          <a:xfrm>
            <a:off x="0" y="-637720"/>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1" name="Rounded Rectangle 30"/>
          <p:cNvSpPr/>
          <p:nvPr/>
        </p:nvSpPr>
        <p:spPr>
          <a:xfrm rot="10800000">
            <a:off x="1351371" y="424860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2" name="Rounded Rectangle 31"/>
          <p:cNvSpPr/>
          <p:nvPr userDrawn="1"/>
        </p:nvSpPr>
        <p:spPr>
          <a:xfrm>
            <a:off x="8778359" y="-2913280"/>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3" name="Rounded Rectangle 32"/>
          <p:cNvSpPr/>
          <p:nvPr userDrawn="1"/>
        </p:nvSpPr>
        <p:spPr>
          <a:xfrm>
            <a:off x="10804455" y="5699195"/>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34" name="Rounded Rectangle 33"/>
          <p:cNvSpPr/>
          <p:nvPr/>
        </p:nvSpPr>
        <p:spPr>
          <a:xfrm rot="10800000">
            <a:off x="4047043" y="1516173"/>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53"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1560769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6" name="Group 45"/>
          <p:cNvGrpSpPr/>
          <p:nvPr userDrawn="1"/>
        </p:nvGrpSpPr>
        <p:grpSpPr>
          <a:xfrm>
            <a:off x="1" y="-2056030"/>
            <a:ext cx="13110173" cy="19379147"/>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sz="1900">
                <a:solidFill>
                  <a:srgbClr val="FFFFFF"/>
                </a:solidFill>
                <a:latin typeface="Arial"/>
              </a:endParaRPr>
            </a:p>
          </p:txBody>
        </p:sp>
      </p:grpSp>
      <p:sp>
        <p:nvSpPr>
          <p:cNvPr id="2" name="Title 1"/>
          <p:cNvSpPr>
            <a:spLocks noGrp="1"/>
          </p:cNvSpPr>
          <p:nvPr>
            <p:ph type="ctrTitle" hasCustomPrompt="1"/>
          </p:nvPr>
        </p:nvSpPr>
        <p:spPr>
          <a:xfrm>
            <a:off x="295114" y="1236691"/>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70"/>
            <a:ext cx="10813351" cy="384175"/>
          </a:xfrm>
        </p:spPr>
        <p:txBody>
          <a:bodyPr anchor="b" anchorCtr="0">
            <a:noAutofit/>
          </a:bodyPr>
          <a:lstStyle>
            <a:lvl1pPr marL="0" indent="0" algn="l">
              <a:buNone/>
              <a:defRPr sz="2000" b="0">
                <a:solidFill>
                  <a:schemeClr val="bg1"/>
                </a:solidFill>
                <a:latin typeface="+mj-lt"/>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FFFFFF"/>
                </a:solidFill>
                <a:latin typeface="Arial"/>
              </a:rPr>
              <a:t>Cisco Confidential</a:t>
            </a:r>
          </a:p>
        </p:txBody>
      </p:sp>
      <p:grpSp>
        <p:nvGrpSpPr>
          <p:cNvPr id="4" name="Group 5"/>
          <p:cNvGrpSpPr>
            <a:grpSpLocks/>
          </p:cNvGrpSpPr>
          <p:nvPr userDrawn="1"/>
        </p:nvGrpSpPr>
        <p:grpSpPr bwMode="auto">
          <a:xfrm>
            <a:off x="455614" y="304801"/>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4361" eaLnBrk="0" fontAlgn="base" hangingPunct="0">
                <a:lnSpc>
                  <a:spcPct val="90000"/>
                </a:lnSpc>
                <a:spcBef>
                  <a:spcPct val="0"/>
                </a:spcBef>
                <a:spcAft>
                  <a:spcPct val="0"/>
                </a:spcAft>
                <a:defRPr/>
              </a:pPr>
              <a:endParaRPr lang="en-US" sz="2400" smtClean="0">
                <a:solidFill>
                  <a:srgbClr val="FFFFFF"/>
                </a:solidFill>
                <a:latin typeface="Arial" charset="0"/>
              </a:endParaRPr>
            </a:p>
          </p:txBody>
        </p:sp>
      </p:grpSp>
      <p:sp>
        <p:nvSpPr>
          <p:cNvPr id="37"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FFFFFF"/>
                </a:solidFill>
                <a:latin typeface="Arial"/>
              </a:rPr>
              <a:t>© </a:t>
            </a:r>
            <a:r>
              <a:rPr lang="is-IS" sz="700" dirty="0" smtClean="0">
                <a:solidFill>
                  <a:srgbClr val="FFFFFF"/>
                </a:solidFill>
                <a:latin typeface="Arial"/>
              </a:rPr>
              <a:t>2016</a:t>
            </a:r>
            <a:r>
              <a:rPr lang="en-US" sz="700" dirty="0" smtClean="0">
                <a:solidFill>
                  <a:srgbClr val="FFFFFF"/>
                </a:solidFill>
                <a:latin typeface="Arial"/>
              </a:rPr>
              <a:t> Cisco and/or its affiliates. All rights reserved.</a:t>
            </a:r>
            <a:endParaRPr lang="en-US" sz="700" dirty="0">
              <a:solidFill>
                <a:srgbClr val="FFFFFF"/>
              </a:solidFill>
              <a:latin typeface="Arial"/>
            </a:endParaRPr>
          </a:p>
        </p:txBody>
      </p:sp>
      <p:sp>
        <p:nvSpPr>
          <p:cNvPr id="38"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FFFFFF"/>
                </a:solidFill>
                <a:latin typeface="Arial"/>
              </a:rPr>
              <a:pPr algn="r" defTabSz="814353"/>
              <a:t>‹#›</a:t>
            </a:fld>
            <a:endParaRPr lang="en-US" sz="700" dirty="0">
              <a:solidFill>
                <a:srgbClr val="FFFFFF"/>
              </a:solidFill>
              <a:latin typeface="Arial"/>
            </a:endParaRPr>
          </a:p>
        </p:txBody>
      </p:sp>
      <p:sp>
        <p:nvSpPr>
          <p:cNvPr id="39" name="Text Placeholder 38"/>
          <p:cNvSpPr>
            <a:spLocks noGrp="1"/>
          </p:cNvSpPr>
          <p:nvPr>
            <p:ph type="body" sz="quarter" idx="10" hasCustomPrompt="1"/>
          </p:nvPr>
        </p:nvSpPr>
        <p:spPr>
          <a:xfrm>
            <a:off x="314325" y="4782758"/>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253"/>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3879540735"/>
      </p:ext>
    </p:extLst>
  </p:cSld>
  <p:clrMapOvr>
    <a:masterClrMapping/>
  </p:clrMapOvr>
  <p:transition>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0"/>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417121"/>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37381296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444384" y="3106740"/>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3"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31" name="Rectangle 30"/>
          <p:cNvSpPr/>
          <p:nvPr userDrawn="1"/>
        </p:nvSpPr>
        <p:spPr>
          <a:xfrm>
            <a:off x="289736" y="3022901"/>
            <a:ext cx="11589374" cy="1720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a:solidFill>
                <a:srgbClr val="FFFFFF"/>
              </a:solidFill>
              <a:latin typeface="Arial"/>
            </a:endParaRPr>
          </a:p>
        </p:txBody>
      </p:sp>
      <p:sp>
        <p:nvSpPr>
          <p:cNvPr id="2" name="Title 1"/>
          <p:cNvSpPr>
            <a:spLocks noGrp="1"/>
          </p:cNvSpPr>
          <p:nvPr>
            <p:ph type="ctrTitle" hasCustomPrompt="1"/>
          </p:nvPr>
        </p:nvSpPr>
        <p:spPr>
          <a:xfrm>
            <a:off x="295114" y="1774540"/>
            <a:ext cx="10813350" cy="2407043"/>
          </a:xfrm>
        </p:spPr>
        <p:txBody>
          <a:bodyPr/>
          <a:lstStyle>
            <a:lvl1pPr algn="l" defTabSz="914361" rtl="0" eaLnBrk="1" latinLnBrk="0" hangingPunct="1">
              <a:lnSpc>
                <a:spcPct val="85000"/>
              </a:lnSpc>
              <a:spcBef>
                <a:spcPct val="0"/>
              </a:spcBef>
              <a:buNone/>
              <a:defRPr lang="en-US" sz="5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4"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838530858"/>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8" y="432215"/>
            <a:ext cx="1143825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39745"/>
            <a:ext cx="534674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4"/>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6" name="Rectangle 7"/>
          <p:cNvSpPr>
            <a:spLocks noChangeArrowheads="1"/>
          </p:cNvSpPr>
          <p:nvPr userDrawn="1"/>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9" name="Text Placeholder 18"/>
          <p:cNvSpPr>
            <a:spLocks noGrp="1"/>
          </p:cNvSpPr>
          <p:nvPr>
            <p:ph type="body" sz="quarter" idx="14" hasCustomPrompt="1"/>
          </p:nvPr>
        </p:nvSpPr>
        <p:spPr>
          <a:xfrm>
            <a:off x="7077456"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5" y="1344168"/>
            <a:ext cx="11424907" cy="4965192"/>
          </a:xfrm>
        </p:spPr>
        <p:txBody>
          <a:bodyPr>
            <a:noAutofit/>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219457"/>
      </p:ext>
    </p:extLst>
  </p:cSld>
  <p:clrMapOvr>
    <a:masterClrMapping/>
  </p:clrMapOvr>
  <p:transition>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89" y="1339746"/>
            <a:ext cx="5360092"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6"/>
            <a:ext cx="5628454" cy="4965700"/>
          </a:xfrm>
        </p:spPr>
        <p:txBody>
          <a:bodyPr>
            <a:noAutofit/>
          </a:bodyPr>
          <a:lstStyle>
            <a:lvl1pPr>
              <a:lnSpc>
                <a:spcPct val="95000"/>
              </a:lnSpc>
              <a:spcBef>
                <a:spcPts val="1480"/>
              </a:spcBef>
              <a:defRPr sz="1900">
                <a:solidFill>
                  <a:srgbClr val="435153"/>
                </a:solidFill>
                <a:latin typeface="+mj-lt"/>
              </a:defRPr>
            </a:lvl1pPr>
            <a:lvl2pPr>
              <a:lnSpc>
                <a:spcPct val="95000"/>
              </a:lnSpc>
              <a:spcBef>
                <a:spcPts val="600"/>
              </a:spcBef>
              <a:defRPr sz="15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190"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704417067"/>
      </p:ext>
    </p:extLst>
  </p:cSld>
  <p:clrMapOvr>
    <a:masterClrMapping/>
  </p:clrMapOvr>
  <p:transition>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189" y="432215"/>
            <a:ext cx="11438251"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5" y="1339746"/>
            <a:ext cx="5346747" cy="4965700"/>
          </a:xfrm>
        </p:spPr>
        <p:txBody>
          <a:bodyPr/>
          <a:lstStyle>
            <a:lvl1pPr>
              <a:lnSpc>
                <a:spcPct val="95000"/>
              </a:lnSpc>
              <a:spcBef>
                <a:spcPts val="1480"/>
              </a:spcBef>
              <a:defRPr sz="23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5"/>
            <a:ext cx="4314844" cy="646331"/>
          </a:xfrm>
        </p:spPr>
        <p:txBody>
          <a:bodyPr>
            <a:noAutofit/>
          </a:bodyPr>
          <a:lstStyle>
            <a:lvl1pPr marL="114295" indent="-114295" algn="l" defTabSz="914361"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295" indent="-114295" algn="l" defTabSz="914361" rtl="0" eaLnBrk="1" latinLnBrk="0" hangingPunct="1">
              <a:defRPr lang="en-US" sz="2000" kern="1200" dirty="0" smtClean="0">
                <a:solidFill>
                  <a:schemeClr val="accent2"/>
                </a:solidFill>
                <a:latin typeface="Ciscolight" pitchFamily="2" charset="0"/>
                <a:ea typeface="+mn-ea"/>
                <a:cs typeface="+mn-cs"/>
              </a:defRPr>
            </a:lvl2pPr>
            <a:lvl3pPr marL="114295" indent="-114295" algn="l" defTabSz="914361" rtl="0" eaLnBrk="1" latinLnBrk="0" hangingPunct="1">
              <a:defRPr lang="en-US" sz="2000" kern="1200" dirty="0" smtClean="0">
                <a:solidFill>
                  <a:schemeClr val="accent2"/>
                </a:solidFill>
                <a:latin typeface="Ciscolight" pitchFamily="2" charset="0"/>
                <a:ea typeface="+mn-ea"/>
                <a:cs typeface="+mn-cs"/>
              </a:defRPr>
            </a:lvl3pPr>
            <a:lvl4pPr marL="114295" indent="-114295" algn="l" defTabSz="914361" rtl="0" eaLnBrk="1" latinLnBrk="0" hangingPunct="1">
              <a:defRPr lang="en-US" sz="2000" kern="1200" dirty="0" smtClean="0">
                <a:solidFill>
                  <a:schemeClr val="accent2"/>
                </a:solidFill>
                <a:latin typeface="Ciscolight" pitchFamily="2" charset="0"/>
                <a:ea typeface="+mn-ea"/>
                <a:cs typeface="+mn-cs"/>
              </a:defRPr>
            </a:lvl4pPr>
            <a:lvl5pPr marL="114295" indent="-114295" algn="l" defTabSz="914361"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6"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9" name="Text Placeholder 18"/>
          <p:cNvSpPr>
            <a:spLocks noGrp="1"/>
          </p:cNvSpPr>
          <p:nvPr>
            <p:ph type="body" sz="quarter" idx="14" hasCustomPrompt="1"/>
          </p:nvPr>
        </p:nvSpPr>
        <p:spPr>
          <a:xfrm>
            <a:off x="7077457" y="4736592"/>
            <a:ext cx="4315968" cy="338328"/>
          </a:xfrm>
        </p:spPr>
        <p:txBody>
          <a:bodyPr>
            <a:noAutofit/>
          </a:bodyPr>
          <a:lstStyle>
            <a:lvl1pPr marL="0" indent="0">
              <a:buFontTx/>
              <a:buNone/>
              <a:defRPr sz="1600">
                <a:solidFill>
                  <a:srgbClr val="7F7F7F"/>
                </a:solidFill>
              </a:defRPr>
            </a:lvl1pPr>
          </a:lstStyle>
          <a:p>
            <a:pPr lvl="0"/>
            <a:r>
              <a:rPr lang="en-US" dirty="0" smtClean="0"/>
              <a:t>Source Name</a:t>
            </a:r>
            <a:endParaRPr lang="en-US" dirty="0"/>
          </a:p>
        </p:txBody>
      </p:sp>
      <p:pic>
        <p:nvPicPr>
          <p:cNvPr id="9" name="Picture 8"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0"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3371180370"/>
      </p:ext>
    </p:extLst>
  </p:cSld>
  <p:clrMapOvr>
    <a:masterClrMapping/>
  </p:clrMapOvr>
  <p:transition>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965514626"/>
      </p:ext>
    </p:extLst>
  </p:cSld>
  <p:clrMapOvr>
    <a:masterClrMapping/>
  </p:clrMapOvr>
  <p:transition>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2" tIns="45719" rIns="82292" bIns="45719" rtlCol="0" anchor="t" anchorCtr="0">
            <a:noAutofit/>
          </a:bodyPr>
          <a:lstStyle>
            <a:lvl1pPr algn="l" defTabSz="914361"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4974" indent="-228591">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4974" indent="-228591">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14" name="Rectangle 7"/>
          <p:cNvSpPr>
            <a:spLocks noChangeArrowheads="1"/>
          </p:cNvSpPr>
          <p:nvPr userDrawn="1"/>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
        <p:nvSpPr>
          <p:cNvPr id="16" name="Text Placeholder 15"/>
          <p:cNvSpPr>
            <a:spLocks noGrp="1"/>
          </p:cNvSpPr>
          <p:nvPr>
            <p:ph type="body" sz="quarter" idx="13" hasCustomPrompt="1"/>
          </p:nvPr>
        </p:nvSpPr>
        <p:spPr>
          <a:xfrm>
            <a:off x="6428233" y="310896"/>
            <a:ext cx="5193792" cy="841248"/>
          </a:xfrm>
        </p:spPr>
        <p:txBody>
          <a:bodyPr>
            <a:noAutofit/>
          </a:bodyPr>
          <a:lstStyle>
            <a:lvl1pPr marL="0" marR="0" indent="0" algn="l" defTabSz="914361" rtl="0" eaLnBrk="1" fontAlgn="auto" latinLnBrk="0" hangingPunct="1">
              <a:lnSpc>
                <a:spcPct val="80000"/>
              </a:lnSpc>
              <a:spcBef>
                <a:spcPct val="0"/>
              </a:spcBef>
              <a:spcAft>
                <a:spcPts val="0"/>
              </a:spcAft>
              <a:buClrTx/>
              <a:buSzTx/>
              <a:buFontTx/>
              <a:buNone/>
              <a:tabLst/>
              <a:defRPr lang="en-US" sz="3600" b="0" kern="1200" spc="-100" baseline="0" dirty="0">
                <a:gradFill>
                  <a:gsLst>
                    <a:gs pos="0">
                      <a:schemeClr val="tx1"/>
                    </a:gs>
                    <a:gs pos="100000">
                      <a:srgbClr val="01BBBB"/>
                    </a:gs>
                  </a:gsLst>
                  <a:lin ang="2400000" scaled="0"/>
                </a:gradFill>
                <a:latin typeface="+mj-lt"/>
                <a:ea typeface="+mj-ea"/>
                <a:cs typeface="+mj-cs"/>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pic>
        <p:nvPicPr>
          <p:cNvPr id="10" name="Picture 9" descr="segue texture.jpg"/>
          <p:cNvPicPr>
            <a:picLocks noChangeAspect="1"/>
          </p:cNvPicPr>
          <p:nvPr userDrawn="1"/>
        </p:nvPicPr>
        <p:blipFill>
          <a:blip r:embed="rId2" cstate="print"/>
          <a:srcRect t="95236" r="2996"/>
          <a:stretch>
            <a:fillRect/>
          </a:stretch>
        </p:blipFill>
        <p:spPr>
          <a:xfrm>
            <a:off x="444384" y="6381456"/>
            <a:ext cx="11300057" cy="163808"/>
          </a:xfrm>
          <a:prstGeom prst="rect">
            <a:avLst/>
          </a:prstGeom>
        </p:spPr>
      </p:pic>
      <p:sp>
        <p:nvSpPr>
          <p:cNvPr id="13" name="Rectangle 4"/>
          <p:cNvSpPr>
            <a:spLocks noChangeArrowheads="1"/>
          </p:cNvSpPr>
          <p:nvPr userDrawn="1"/>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Tree>
    <p:extLst>
      <p:ext uri="{BB962C8B-B14F-4D97-AF65-F5344CB8AC3E}">
        <p14:creationId xmlns:p14="http://schemas.microsoft.com/office/powerpoint/2010/main" val="4037027800"/>
      </p:ext>
    </p:extLst>
  </p:cSld>
  <p:clrMapOvr>
    <a:masterClrMapping/>
  </p:clrMapOvr>
  <p:transition>
    <p:wipe dir="r"/>
  </p:transition>
  <p:timing>
    <p:tnLst>
      <p:par>
        <p:cTn id="1" dur="indefinite" restart="never" nodeType="tmRoot"/>
      </p:par>
    </p:tnLst>
  </p:timing>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2"/>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4" y="1600200"/>
            <a:ext cx="3457733" cy="4362451"/>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09" y="100584"/>
            <a:ext cx="355701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4343401" y="100584"/>
            <a:ext cx="346557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8360758" y="100584"/>
            <a:ext cx="3511296" cy="1152144"/>
          </a:xfrm>
        </p:spPr>
        <p:txBody>
          <a:bodyPr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361"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794116928"/>
      </p:ext>
    </p:extLst>
  </p:cSld>
  <p:clrMapOvr>
    <a:masterClrMapping/>
  </p:clrMapOvr>
  <p:transition>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1"/>
            <a:ext cx="11420017" cy="838200"/>
          </a:xfrm>
        </p:spPr>
        <p:txBody>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332536" y="6062117"/>
            <a:ext cx="9945743" cy="276999"/>
          </a:xfrm>
        </p:spPr>
        <p:txBody>
          <a:bodyPr wrap="square" anchor="b" anchorCtr="0">
            <a:noAutofit/>
          </a:bodyPr>
          <a:lstStyle>
            <a:lvl1pPr algn="l" defTabSz="804830">
              <a:lnSpc>
                <a:spcPct val="100000"/>
              </a:lnSpc>
              <a:spcBef>
                <a:spcPct val="50000"/>
              </a:spcBef>
              <a:buNone/>
              <a:defRPr sz="1200">
                <a:solidFill>
                  <a:schemeClr val="bg1">
                    <a:lumMod val="50000"/>
                  </a:schemeClr>
                </a:solidFill>
                <a:latin typeface="+mj-l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US" dirty="0" smtClean="0"/>
              <a:t>Source: Placeholder for Notes Is 12 Points</a:t>
            </a:r>
          </a:p>
        </p:txBody>
      </p:sp>
    </p:spTree>
    <p:extLst>
      <p:ext uri="{BB962C8B-B14F-4D97-AF65-F5344CB8AC3E}">
        <p14:creationId xmlns:p14="http://schemas.microsoft.com/office/powerpoint/2010/main" val="4001367429"/>
      </p:ext>
    </p:extLst>
  </p:cSld>
  <p:clrMapOvr>
    <a:masterClrMapping/>
  </p:clrMapOvr>
  <p:transition>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776198468"/>
      </p:ext>
    </p:extLst>
  </p:cSld>
  <p:clrMapOvr>
    <a:masterClrMapping/>
  </p:clrMapOvr>
  <p:transition>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2" tIns="45719" rIns="82292" bIns="45719" rtlCol="0" anchor="b" anchorCtr="0">
            <a:noAutofit/>
          </a:bodyPr>
          <a:lst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3678449779"/>
      </p:ext>
    </p:extLst>
  </p:cSld>
  <p:clrMapOvr>
    <a:masterClrMapping/>
  </p:clrMapOvr>
  <p:transition>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3" y="5852162"/>
            <a:ext cx="10813351" cy="384175"/>
          </a:xfrm>
        </p:spPr>
        <p:txBody>
          <a:bodyPr anchor="b" anchorCtr="0">
            <a:noAutofit/>
          </a:bodyPr>
          <a:lstStyle>
            <a:lvl1pPr marL="0" indent="0" algn="l" defTabSz="914361"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
        <p:nvSpPr>
          <p:cNvPr id="2" name="Title 1"/>
          <p:cNvSpPr>
            <a:spLocks noGrp="1"/>
          </p:cNvSpPr>
          <p:nvPr>
            <p:ph type="ctrTitle" hasCustomPrompt="1"/>
          </p:nvPr>
        </p:nvSpPr>
        <p:spPr>
          <a:xfrm>
            <a:off x="292532" y="649224"/>
            <a:ext cx="10813350" cy="4480560"/>
          </a:xfrm>
        </p:spPr>
        <p:txBody>
          <a:bodyPr/>
          <a:lstStyle>
            <a:lvl1pPr marL="233354" indent="-233354" algn="l" defTabSz="914361" rtl="0" eaLnBrk="1" latinLnBrk="0" hangingPunct="1">
              <a:lnSpc>
                <a:spcPct val="80000"/>
              </a:lnSpc>
              <a:spcBef>
                <a:spcPct val="0"/>
              </a:spcBef>
              <a:buClr>
                <a:schemeClr val="tx1"/>
              </a:buClr>
              <a:buFont typeface="Arial" pitchFamily="34" charset="0"/>
              <a:buChar char="“"/>
              <a:defRPr lang="en-US" sz="55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lIns="91436" tIns="45719" rIns="91436" bIns="45719" anchor="ctr"/>
          <a:lstStyle/>
          <a:p>
            <a:pPr defTabSz="914361"/>
            <a:endParaRPr lang="en-US" sz="1900">
              <a:solidFill>
                <a:srgbClr val="0096D6"/>
              </a:solidFill>
              <a:latin typeface="Arial"/>
            </a:endParaRPr>
          </a:p>
        </p:txBody>
      </p:sp>
    </p:spTree>
    <p:extLst>
      <p:ext uri="{BB962C8B-B14F-4D97-AF65-F5344CB8AC3E}">
        <p14:creationId xmlns:p14="http://schemas.microsoft.com/office/powerpoint/2010/main" val="18679215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46" Type="http://schemas.openxmlformats.org/officeDocument/2006/relationships/slideLayout" Target="../slideLayouts/slideLayout81.xml"/><Relationship Id="rId47" Type="http://schemas.openxmlformats.org/officeDocument/2006/relationships/slideLayout" Target="../slideLayouts/slideLayout82.xml"/><Relationship Id="rId48" Type="http://schemas.openxmlformats.org/officeDocument/2006/relationships/slideLayout" Target="../slideLayouts/slideLayout83.xml"/><Relationship Id="rId49" Type="http://schemas.openxmlformats.org/officeDocument/2006/relationships/theme" Target="../theme/theme2.xml"/><Relationship Id="rId20" Type="http://schemas.openxmlformats.org/officeDocument/2006/relationships/slideLayout" Target="../slideLayouts/slideLayout55.xml"/><Relationship Id="rId21" Type="http://schemas.openxmlformats.org/officeDocument/2006/relationships/slideLayout" Target="../slideLayouts/slideLayout56.xml"/><Relationship Id="rId22" Type="http://schemas.openxmlformats.org/officeDocument/2006/relationships/slideLayout" Target="../slideLayouts/slideLayout57.xml"/><Relationship Id="rId23" Type="http://schemas.openxmlformats.org/officeDocument/2006/relationships/slideLayout" Target="../slideLayouts/slideLayout58.xml"/><Relationship Id="rId24" Type="http://schemas.openxmlformats.org/officeDocument/2006/relationships/slideLayout" Target="../slideLayouts/slideLayout59.xml"/><Relationship Id="rId25" Type="http://schemas.openxmlformats.org/officeDocument/2006/relationships/slideLayout" Target="../slideLayouts/slideLayout60.xml"/><Relationship Id="rId26" Type="http://schemas.openxmlformats.org/officeDocument/2006/relationships/slideLayout" Target="../slideLayouts/slideLayout61.xml"/><Relationship Id="rId27" Type="http://schemas.openxmlformats.org/officeDocument/2006/relationships/slideLayout" Target="../slideLayouts/slideLayout62.xml"/><Relationship Id="rId28" Type="http://schemas.openxmlformats.org/officeDocument/2006/relationships/slideLayout" Target="../slideLayouts/slideLayout63.xml"/><Relationship Id="rId29" Type="http://schemas.openxmlformats.org/officeDocument/2006/relationships/slideLayout" Target="../slideLayouts/slideLayout64.xml"/><Relationship Id="rId50" Type="http://schemas.openxmlformats.org/officeDocument/2006/relationships/image" Target="../media/image6.jpe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30" Type="http://schemas.openxmlformats.org/officeDocument/2006/relationships/slideLayout" Target="../slideLayouts/slideLayout65.xml"/><Relationship Id="rId31" Type="http://schemas.openxmlformats.org/officeDocument/2006/relationships/slideLayout" Target="../slideLayouts/slideLayout66.xml"/><Relationship Id="rId32" Type="http://schemas.openxmlformats.org/officeDocument/2006/relationships/slideLayout" Target="../slideLayouts/slideLayout67.xml"/><Relationship Id="rId9" Type="http://schemas.openxmlformats.org/officeDocument/2006/relationships/slideLayout" Target="../slideLayouts/slideLayout44.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33" Type="http://schemas.openxmlformats.org/officeDocument/2006/relationships/slideLayout" Target="../slideLayouts/slideLayout68.xml"/><Relationship Id="rId34" Type="http://schemas.openxmlformats.org/officeDocument/2006/relationships/slideLayout" Target="../slideLayouts/slideLayout69.xml"/><Relationship Id="rId35" Type="http://schemas.openxmlformats.org/officeDocument/2006/relationships/slideLayout" Target="../slideLayouts/slideLayout70.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37" Type="http://schemas.openxmlformats.org/officeDocument/2006/relationships/slideLayout" Target="../slideLayouts/slideLayout72.xml"/><Relationship Id="rId38" Type="http://schemas.openxmlformats.org/officeDocument/2006/relationships/slideLayout" Target="../slideLayouts/slideLayout73.xml"/><Relationship Id="rId39" Type="http://schemas.openxmlformats.org/officeDocument/2006/relationships/slideLayout" Target="../slideLayouts/slideLayout74.xml"/><Relationship Id="rId40" Type="http://schemas.openxmlformats.org/officeDocument/2006/relationships/slideLayout" Target="../slideLayouts/slideLayout75.xml"/><Relationship Id="rId41" Type="http://schemas.openxmlformats.org/officeDocument/2006/relationships/slideLayout" Target="../slideLayouts/slideLayout76.xml"/><Relationship Id="rId42" Type="http://schemas.openxmlformats.org/officeDocument/2006/relationships/slideLayout" Target="../slideLayouts/slideLayout77.xml"/><Relationship Id="rId43" Type="http://schemas.openxmlformats.org/officeDocument/2006/relationships/slideLayout" Target="../slideLayouts/slideLayout78.xml"/><Relationship Id="rId44" Type="http://schemas.openxmlformats.org/officeDocument/2006/relationships/slideLayout" Target="../slideLayouts/slideLayout79.xml"/><Relationship Id="rId45"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103.xml"/><Relationship Id="rId21" Type="http://schemas.openxmlformats.org/officeDocument/2006/relationships/slideLayout" Target="../slideLayouts/slideLayout104.xml"/><Relationship Id="rId22" Type="http://schemas.openxmlformats.org/officeDocument/2006/relationships/slideLayout" Target="../slideLayouts/slideLayout105.xml"/><Relationship Id="rId23" Type="http://schemas.openxmlformats.org/officeDocument/2006/relationships/slideLayout" Target="../slideLayouts/slideLayout106.xml"/><Relationship Id="rId24" Type="http://schemas.openxmlformats.org/officeDocument/2006/relationships/slideLayout" Target="../slideLayouts/slideLayout107.xml"/><Relationship Id="rId25" Type="http://schemas.openxmlformats.org/officeDocument/2006/relationships/slideLayout" Target="../slideLayouts/slideLayout108.xml"/><Relationship Id="rId26" Type="http://schemas.openxmlformats.org/officeDocument/2006/relationships/slideLayout" Target="../slideLayouts/slideLayout109.xml"/><Relationship Id="rId27" Type="http://schemas.openxmlformats.org/officeDocument/2006/relationships/slideLayout" Target="../slideLayouts/slideLayout110.xml"/><Relationship Id="rId28" Type="http://schemas.openxmlformats.org/officeDocument/2006/relationships/slideLayout" Target="../slideLayouts/slideLayout111.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30" Type="http://schemas.openxmlformats.org/officeDocument/2006/relationships/slideLayout" Target="../slideLayouts/slideLayout113.xml"/><Relationship Id="rId31" Type="http://schemas.openxmlformats.org/officeDocument/2006/relationships/slideLayout" Target="../slideLayouts/slideLayout114.xml"/><Relationship Id="rId32" Type="http://schemas.openxmlformats.org/officeDocument/2006/relationships/slideLayout" Target="../slideLayouts/slideLayout115.xml"/><Relationship Id="rId9" Type="http://schemas.openxmlformats.org/officeDocument/2006/relationships/slideLayout" Target="../slideLayouts/slideLayout92.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3" Type="http://schemas.openxmlformats.org/officeDocument/2006/relationships/theme" Target="../theme/theme3.xml"/><Relationship Id="rId34" Type="http://schemas.openxmlformats.org/officeDocument/2006/relationships/image" Target="../media/image1.jpeg"/><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slideLayout" Target="../slideLayouts/slideLayout100.xml"/><Relationship Id="rId18" Type="http://schemas.openxmlformats.org/officeDocument/2006/relationships/slideLayout" Target="../slideLayouts/slideLayout101.xml"/><Relationship Id="rId19"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5.xml"/><Relationship Id="rId21" Type="http://schemas.openxmlformats.org/officeDocument/2006/relationships/slideLayout" Target="../slideLayouts/slideLayout136.xml"/><Relationship Id="rId22" Type="http://schemas.openxmlformats.org/officeDocument/2006/relationships/slideLayout" Target="../slideLayouts/slideLayout137.xml"/><Relationship Id="rId23" Type="http://schemas.openxmlformats.org/officeDocument/2006/relationships/slideLayout" Target="../slideLayouts/slideLayout138.xml"/><Relationship Id="rId24" Type="http://schemas.openxmlformats.org/officeDocument/2006/relationships/slideLayout" Target="../slideLayouts/slideLayout139.xml"/><Relationship Id="rId25" Type="http://schemas.openxmlformats.org/officeDocument/2006/relationships/slideLayout" Target="../slideLayouts/slideLayout140.xml"/><Relationship Id="rId26" Type="http://schemas.openxmlformats.org/officeDocument/2006/relationships/slideLayout" Target="../slideLayouts/slideLayout141.xml"/><Relationship Id="rId27" Type="http://schemas.openxmlformats.org/officeDocument/2006/relationships/slideLayout" Target="../slideLayouts/slideLayout142.xml"/><Relationship Id="rId28" Type="http://schemas.openxmlformats.org/officeDocument/2006/relationships/slideLayout" Target="../slideLayouts/slideLayout143.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30" Type="http://schemas.openxmlformats.org/officeDocument/2006/relationships/slideLayout" Target="../slideLayouts/slideLayout145.xml"/><Relationship Id="rId31" Type="http://schemas.openxmlformats.org/officeDocument/2006/relationships/slideLayout" Target="../slideLayouts/slideLayout146.xml"/><Relationship Id="rId32" Type="http://schemas.openxmlformats.org/officeDocument/2006/relationships/slideLayout" Target="../slideLayouts/slideLayout147.xml"/><Relationship Id="rId9" Type="http://schemas.openxmlformats.org/officeDocument/2006/relationships/slideLayout" Target="../slideLayouts/slideLayout124.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33" Type="http://schemas.openxmlformats.org/officeDocument/2006/relationships/slideLayout" Target="../slideLayouts/slideLayout148.xml"/><Relationship Id="rId34" Type="http://schemas.openxmlformats.org/officeDocument/2006/relationships/slideLayout" Target="../slideLayouts/slideLayout149.xml"/><Relationship Id="rId35" Type="http://schemas.openxmlformats.org/officeDocument/2006/relationships/slideLayout" Target="../slideLayouts/slideLayout150.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37" Type="http://schemas.openxmlformats.org/officeDocument/2006/relationships/slideLayout" Target="../slideLayouts/slideLayout152.xml"/><Relationship Id="rId38" Type="http://schemas.openxmlformats.org/officeDocument/2006/relationships/slideLayout" Target="../slideLayouts/slideLayout153.xml"/><Relationship Id="rId39" Type="http://schemas.openxmlformats.org/officeDocument/2006/relationships/slideLayout" Target="../slideLayouts/slideLayout154.xml"/><Relationship Id="rId40" Type="http://schemas.openxmlformats.org/officeDocument/2006/relationships/theme" Target="../theme/theme4.xml"/><Relationship Id="rId41"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74.xml"/><Relationship Id="rId21" Type="http://schemas.openxmlformats.org/officeDocument/2006/relationships/slideLayout" Target="../slideLayouts/slideLayout175.xml"/><Relationship Id="rId22" Type="http://schemas.openxmlformats.org/officeDocument/2006/relationships/slideLayout" Target="../slideLayouts/slideLayout176.xml"/><Relationship Id="rId23" Type="http://schemas.openxmlformats.org/officeDocument/2006/relationships/slideLayout" Target="../slideLayouts/slideLayout177.xml"/><Relationship Id="rId24" Type="http://schemas.openxmlformats.org/officeDocument/2006/relationships/slideLayout" Target="../slideLayouts/slideLayout178.xml"/><Relationship Id="rId25" Type="http://schemas.openxmlformats.org/officeDocument/2006/relationships/slideLayout" Target="../slideLayouts/slideLayout179.xml"/><Relationship Id="rId26" Type="http://schemas.openxmlformats.org/officeDocument/2006/relationships/slideLayout" Target="../slideLayouts/slideLayout180.xml"/><Relationship Id="rId27" Type="http://schemas.openxmlformats.org/officeDocument/2006/relationships/slideLayout" Target="../slideLayouts/slideLayout181.xml"/><Relationship Id="rId28" Type="http://schemas.openxmlformats.org/officeDocument/2006/relationships/slideLayout" Target="../slideLayouts/slideLayout182.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30" Type="http://schemas.openxmlformats.org/officeDocument/2006/relationships/slideLayout" Target="../slideLayouts/slideLayout184.xml"/><Relationship Id="rId31" Type="http://schemas.openxmlformats.org/officeDocument/2006/relationships/slideLayout" Target="../slideLayouts/slideLayout185.xml"/><Relationship Id="rId32" Type="http://schemas.openxmlformats.org/officeDocument/2006/relationships/slideLayout" Target="../slideLayouts/slideLayout186.xml"/><Relationship Id="rId9" Type="http://schemas.openxmlformats.org/officeDocument/2006/relationships/slideLayout" Target="../slideLayouts/slideLayout163.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33" Type="http://schemas.openxmlformats.org/officeDocument/2006/relationships/slideLayout" Target="../slideLayouts/slideLayout187.xml"/><Relationship Id="rId34" Type="http://schemas.openxmlformats.org/officeDocument/2006/relationships/theme" Target="../theme/theme5.xml"/><Relationship Id="rId35" Type="http://schemas.openxmlformats.org/officeDocument/2006/relationships/image" Target="../media/image1.jpe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207.xml"/><Relationship Id="rId21" Type="http://schemas.openxmlformats.org/officeDocument/2006/relationships/slideLayout" Target="../slideLayouts/slideLayout208.xml"/><Relationship Id="rId22" Type="http://schemas.openxmlformats.org/officeDocument/2006/relationships/slideLayout" Target="../slideLayouts/slideLayout209.xml"/><Relationship Id="rId23" Type="http://schemas.openxmlformats.org/officeDocument/2006/relationships/slideLayout" Target="../slideLayouts/slideLayout210.xml"/><Relationship Id="rId24" Type="http://schemas.openxmlformats.org/officeDocument/2006/relationships/slideLayout" Target="../slideLayouts/slideLayout211.xml"/><Relationship Id="rId25" Type="http://schemas.openxmlformats.org/officeDocument/2006/relationships/slideLayout" Target="../slideLayouts/slideLayout212.xml"/><Relationship Id="rId26" Type="http://schemas.openxmlformats.org/officeDocument/2006/relationships/slideLayout" Target="../slideLayouts/slideLayout213.xml"/><Relationship Id="rId27" Type="http://schemas.openxmlformats.org/officeDocument/2006/relationships/slideLayout" Target="../slideLayouts/slideLayout214.xml"/><Relationship Id="rId28" Type="http://schemas.openxmlformats.org/officeDocument/2006/relationships/slideLayout" Target="../slideLayouts/slideLayout215.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30" Type="http://schemas.openxmlformats.org/officeDocument/2006/relationships/slideLayout" Target="../slideLayouts/slideLayout217.xml"/><Relationship Id="rId31" Type="http://schemas.openxmlformats.org/officeDocument/2006/relationships/slideLayout" Target="../slideLayouts/slideLayout218.xml"/><Relationship Id="rId32" Type="http://schemas.openxmlformats.org/officeDocument/2006/relationships/slideLayout" Target="../slideLayouts/slideLayout219.xml"/><Relationship Id="rId9" Type="http://schemas.openxmlformats.org/officeDocument/2006/relationships/slideLayout" Target="../slideLayouts/slideLayout196.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33" Type="http://schemas.openxmlformats.org/officeDocument/2006/relationships/theme" Target="../theme/theme6.xml"/><Relationship Id="rId34" Type="http://schemas.openxmlformats.org/officeDocument/2006/relationships/image" Target="../media/image1.jpeg"/><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Relationship Id="rId18" Type="http://schemas.openxmlformats.org/officeDocument/2006/relationships/slideLayout" Target="../slideLayouts/slideLayout205.xml"/><Relationship Id="rId19" Type="http://schemas.openxmlformats.org/officeDocument/2006/relationships/slideLayout" Target="../slideLayouts/slideLayout20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39.xml"/><Relationship Id="rId21" Type="http://schemas.openxmlformats.org/officeDocument/2006/relationships/slideLayout" Target="../slideLayouts/slideLayout240.xml"/><Relationship Id="rId22" Type="http://schemas.openxmlformats.org/officeDocument/2006/relationships/slideLayout" Target="../slideLayouts/slideLayout241.xml"/><Relationship Id="rId23" Type="http://schemas.openxmlformats.org/officeDocument/2006/relationships/slideLayout" Target="../slideLayouts/slideLayout242.xml"/><Relationship Id="rId24" Type="http://schemas.openxmlformats.org/officeDocument/2006/relationships/slideLayout" Target="../slideLayouts/slideLayout243.xml"/><Relationship Id="rId25" Type="http://schemas.openxmlformats.org/officeDocument/2006/relationships/slideLayout" Target="../slideLayouts/slideLayout244.xml"/><Relationship Id="rId26" Type="http://schemas.openxmlformats.org/officeDocument/2006/relationships/slideLayout" Target="../slideLayouts/slideLayout245.xml"/><Relationship Id="rId27" Type="http://schemas.openxmlformats.org/officeDocument/2006/relationships/slideLayout" Target="../slideLayouts/slideLayout246.xml"/><Relationship Id="rId28" Type="http://schemas.openxmlformats.org/officeDocument/2006/relationships/slideLayout" Target="../slideLayouts/slideLayout247.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5" Type="http://schemas.openxmlformats.org/officeDocument/2006/relationships/slideLayout" Target="../slideLayouts/slideLayout224.xml"/><Relationship Id="rId30" Type="http://schemas.openxmlformats.org/officeDocument/2006/relationships/slideLayout" Target="../slideLayouts/slideLayout249.xml"/><Relationship Id="rId31" Type="http://schemas.openxmlformats.org/officeDocument/2006/relationships/slideLayout" Target="../slideLayouts/slideLayout250.xml"/><Relationship Id="rId32" Type="http://schemas.openxmlformats.org/officeDocument/2006/relationships/slideLayout" Target="../slideLayouts/slideLayout251.xml"/><Relationship Id="rId9" Type="http://schemas.openxmlformats.org/officeDocument/2006/relationships/slideLayout" Target="../slideLayouts/slideLayout228.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33" Type="http://schemas.openxmlformats.org/officeDocument/2006/relationships/slideLayout" Target="../slideLayouts/slideLayout252.xml"/><Relationship Id="rId34" Type="http://schemas.openxmlformats.org/officeDocument/2006/relationships/slideLayout" Target="../slideLayouts/slideLayout253.xml"/><Relationship Id="rId35" Type="http://schemas.openxmlformats.org/officeDocument/2006/relationships/slideLayout" Target="../slideLayouts/slideLayout254.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1" Type="http://schemas.openxmlformats.org/officeDocument/2006/relationships/slideLayout" Target="../slideLayouts/slideLayout230.xml"/><Relationship Id="rId12" Type="http://schemas.openxmlformats.org/officeDocument/2006/relationships/slideLayout" Target="../slideLayouts/slideLayout231.xml"/><Relationship Id="rId13" Type="http://schemas.openxmlformats.org/officeDocument/2006/relationships/slideLayout" Target="../slideLayouts/slideLayout232.xml"/><Relationship Id="rId14" Type="http://schemas.openxmlformats.org/officeDocument/2006/relationships/slideLayout" Target="../slideLayouts/slideLayout233.xml"/><Relationship Id="rId15" Type="http://schemas.openxmlformats.org/officeDocument/2006/relationships/slideLayout" Target="../slideLayouts/slideLayout234.xml"/><Relationship Id="rId16" Type="http://schemas.openxmlformats.org/officeDocument/2006/relationships/slideLayout" Target="../slideLayouts/slideLayout235.xml"/><Relationship Id="rId17" Type="http://schemas.openxmlformats.org/officeDocument/2006/relationships/slideLayout" Target="../slideLayouts/slideLayout236.xml"/><Relationship Id="rId18" Type="http://schemas.openxmlformats.org/officeDocument/2006/relationships/slideLayout" Target="../slideLayouts/slideLayout237.xml"/><Relationship Id="rId19" Type="http://schemas.openxmlformats.org/officeDocument/2006/relationships/slideLayout" Target="../slideLayouts/slideLayout238.xml"/><Relationship Id="rId37" Type="http://schemas.openxmlformats.org/officeDocument/2006/relationships/slideLayout" Target="../slideLayouts/slideLayout256.xml"/><Relationship Id="rId38" Type="http://schemas.openxmlformats.org/officeDocument/2006/relationships/slideLayout" Target="../slideLayouts/slideLayout257.xml"/><Relationship Id="rId39" Type="http://schemas.openxmlformats.org/officeDocument/2006/relationships/slideLayout" Target="../slideLayouts/slideLayout258.xml"/><Relationship Id="rId40" Type="http://schemas.openxmlformats.org/officeDocument/2006/relationships/theme" Target="../theme/theme7.xml"/><Relationship Id="rId41"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78.xml"/><Relationship Id="rId21" Type="http://schemas.openxmlformats.org/officeDocument/2006/relationships/slideLayout" Target="../slideLayouts/slideLayout279.xml"/><Relationship Id="rId22" Type="http://schemas.openxmlformats.org/officeDocument/2006/relationships/slideLayout" Target="../slideLayouts/slideLayout280.xml"/><Relationship Id="rId23" Type="http://schemas.openxmlformats.org/officeDocument/2006/relationships/slideLayout" Target="../slideLayouts/slideLayout281.xml"/><Relationship Id="rId24" Type="http://schemas.openxmlformats.org/officeDocument/2006/relationships/slideLayout" Target="../slideLayouts/slideLayout282.xml"/><Relationship Id="rId25" Type="http://schemas.openxmlformats.org/officeDocument/2006/relationships/slideLayout" Target="../slideLayouts/slideLayout283.xml"/><Relationship Id="rId26" Type="http://schemas.openxmlformats.org/officeDocument/2006/relationships/slideLayout" Target="../slideLayouts/slideLayout284.xml"/><Relationship Id="rId27" Type="http://schemas.openxmlformats.org/officeDocument/2006/relationships/slideLayout" Target="../slideLayouts/slideLayout285.xml"/><Relationship Id="rId28" Type="http://schemas.openxmlformats.org/officeDocument/2006/relationships/slideLayout" Target="../slideLayouts/slideLayout286.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2" Type="http://schemas.openxmlformats.org/officeDocument/2006/relationships/slideLayout" Target="../slideLayouts/slideLayout260.xml"/><Relationship Id="rId3" Type="http://schemas.openxmlformats.org/officeDocument/2006/relationships/slideLayout" Target="../slideLayouts/slideLayout261.xml"/><Relationship Id="rId4" Type="http://schemas.openxmlformats.org/officeDocument/2006/relationships/slideLayout" Target="../slideLayouts/slideLayout262.xml"/><Relationship Id="rId5" Type="http://schemas.openxmlformats.org/officeDocument/2006/relationships/slideLayout" Target="../slideLayouts/slideLayout263.xml"/><Relationship Id="rId30" Type="http://schemas.openxmlformats.org/officeDocument/2006/relationships/slideLayout" Target="../slideLayouts/slideLayout288.xml"/><Relationship Id="rId31" Type="http://schemas.openxmlformats.org/officeDocument/2006/relationships/slideLayout" Target="../slideLayouts/slideLayout289.xml"/><Relationship Id="rId32" Type="http://schemas.openxmlformats.org/officeDocument/2006/relationships/slideLayout" Target="../slideLayouts/slideLayout290.xml"/><Relationship Id="rId9" Type="http://schemas.openxmlformats.org/officeDocument/2006/relationships/slideLayout" Target="../slideLayouts/slideLayout267.xml"/><Relationship Id="rId6" Type="http://schemas.openxmlformats.org/officeDocument/2006/relationships/slideLayout" Target="../slideLayouts/slideLayout264.xml"/><Relationship Id="rId7" Type="http://schemas.openxmlformats.org/officeDocument/2006/relationships/slideLayout" Target="../slideLayouts/slideLayout265.xml"/><Relationship Id="rId8" Type="http://schemas.openxmlformats.org/officeDocument/2006/relationships/slideLayout" Target="../slideLayouts/slideLayout266.xml"/><Relationship Id="rId33" Type="http://schemas.openxmlformats.org/officeDocument/2006/relationships/theme" Target="../theme/theme8.xml"/><Relationship Id="rId34" Type="http://schemas.openxmlformats.org/officeDocument/2006/relationships/image" Target="../media/image1.jpeg"/><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Relationship Id="rId19"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7"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9" y="432215"/>
            <a:ext cx="1143825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9" y="1339746"/>
            <a:ext cx="114382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a:t>
            </a:r>
            <a:r>
              <a:rPr lang="is-IS" sz="600" dirty="0" smtClean="0">
                <a:solidFill>
                  <a:srgbClr val="C0C0C0"/>
                </a:solidFill>
                <a:latin typeface="+mj-lt"/>
              </a:rPr>
              <a:t>2016</a:t>
            </a:r>
            <a:r>
              <a:rPr lang="en-US" sz="600" dirty="0" smtClean="0">
                <a:solidFill>
                  <a:srgbClr val="C0C0C0"/>
                </a:solidFill>
                <a:latin typeface="+mj-lt"/>
              </a:rPr>
              <a:t>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 bg1="lt1" tx1="dk1" bg2="lt2" tx2="dk2" accent1="accent1" accent2="accent2" accent3="accent3" accent4="accent4" accent5="accent5" accent6="accent6" hlink="hlink" folHlink="folHlink"/>
  <p:sldLayoutIdLst>
    <p:sldLayoutId id="2147483898" r:id="rId1"/>
    <p:sldLayoutId id="2147483931" r:id="rId2"/>
    <p:sldLayoutId id="2147483899" r:id="rId3"/>
    <p:sldLayoutId id="2147483930" r:id="rId4"/>
    <p:sldLayoutId id="2147483900" r:id="rId5"/>
    <p:sldLayoutId id="2147483932" r:id="rId6"/>
    <p:sldLayoutId id="2147483901" r:id="rId7"/>
    <p:sldLayoutId id="2147483902" r:id="rId8"/>
    <p:sldLayoutId id="2147483903" r:id="rId9"/>
    <p:sldLayoutId id="2147483904" r:id="rId10"/>
    <p:sldLayoutId id="2147483905" r:id="rId11"/>
    <p:sldLayoutId id="2147484218" r:id="rId12"/>
    <p:sldLayoutId id="2147483906" r:id="rId13"/>
    <p:sldLayoutId id="2147483907" r:id="rId14"/>
    <p:sldLayoutId id="2147484221"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1" r:id="rId28"/>
    <p:sldLayoutId id="2147483922" r:id="rId29"/>
    <p:sldLayoutId id="2147483924" r:id="rId30"/>
    <p:sldLayoutId id="2147483925" r:id="rId31"/>
    <p:sldLayoutId id="2147483926" r:id="rId32"/>
    <p:sldLayoutId id="2147483927" r:id="rId33"/>
    <p:sldLayoutId id="2147483934" r:id="rId34"/>
    <p:sldLayoutId id="2147484220" r:id="rId35"/>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2" y="432215"/>
            <a:ext cx="11448832" cy="838200"/>
          </a:xfrm>
          <a:prstGeom prst="rect">
            <a:avLst/>
          </a:prstGeom>
        </p:spPr>
        <p:txBody>
          <a:bodyPr vert="horz" lIns="82288" tIns="45716" rIns="82288" bIns="45716"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46"/>
            <a:ext cx="11398952" cy="4965699"/>
          </a:xfrm>
          <a:prstGeom prst="rect">
            <a:avLst/>
          </a:prstGeom>
        </p:spPr>
        <p:txBody>
          <a:bodyPr vert="horz" lIns="91431" tIns="45716" rIns="91431" bIns="45716"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079" y="6586256"/>
            <a:ext cx="4559499" cy="175249"/>
          </a:xfrm>
          <a:prstGeom prst="rect">
            <a:avLst/>
          </a:prstGeom>
          <a:noFill/>
          <a:ln w="9525">
            <a:noFill/>
            <a:miter lim="800000"/>
            <a:headEnd/>
            <a:tailEnd/>
          </a:ln>
          <a:effectLst/>
        </p:spPr>
        <p:txBody>
          <a:bodyPr wrap="square" lIns="82116" tIns="41057" rIns="82116" bIns="41057" anchor="b" anchorCtr="0">
            <a:spAutoFit/>
          </a:bodyPr>
          <a:lstStyle/>
          <a:p>
            <a:pPr defTabSz="814310" fontAlgn="base">
              <a:spcBef>
                <a:spcPct val="0"/>
              </a:spcBef>
              <a:spcAft>
                <a:spcPct val="0"/>
              </a:spcAft>
            </a:pPr>
            <a:r>
              <a:rPr lang="en-US" sz="600" dirty="0" smtClean="0">
                <a:solidFill>
                  <a:srgbClr val="C0C0C0"/>
                </a:solidFill>
                <a:ea typeface="ＭＳ Ｐゴシック" pitchFamily="34" charset="-128"/>
              </a:rPr>
              <a:t>© 2010 Cisco and/or its affiliates. All rights reserved.</a:t>
            </a:r>
            <a:endParaRPr lang="en-US" sz="600" dirty="0">
              <a:solidFill>
                <a:srgbClr val="C0C0C0"/>
              </a:solidFill>
              <a:ea typeface="ＭＳ Ｐゴシック" pitchFamily="34" charset="-128"/>
            </a:endParaRPr>
          </a:p>
        </p:txBody>
      </p:sp>
      <p:sp>
        <p:nvSpPr>
          <p:cNvPr id="11" name="Rectangle 5"/>
          <p:cNvSpPr>
            <a:spLocks noChangeArrowheads="1"/>
          </p:cNvSpPr>
          <p:nvPr/>
        </p:nvSpPr>
        <p:spPr bwMode="ltGray">
          <a:xfrm>
            <a:off x="10640216" y="6584522"/>
            <a:ext cx="791007" cy="175249"/>
          </a:xfrm>
          <a:prstGeom prst="rect">
            <a:avLst/>
          </a:prstGeom>
          <a:noFill/>
          <a:ln w="9525">
            <a:noFill/>
            <a:miter lim="800000"/>
            <a:headEnd/>
            <a:tailEnd/>
          </a:ln>
          <a:effectLst/>
        </p:spPr>
        <p:txBody>
          <a:bodyPr wrap="none" lIns="82116" tIns="41057" rIns="82116" bIns="41057" anchor="b">
            <a:spAutoFit/>
          </a:bodyPr>
          <a:lstStyle/>
          <a:p>
            <a:pPr algn="r" defTabSz="814310" fontAlgn="base">
              <a:spcBef>
                <a:spcPct val="0"/>
              </a:spcBef>
              <a:spcAft>
                <a:spcPct val="0"/>
              </a:spcAft>
            </a:pPr>
            <a:r>
              <a:rPr lang="en-US" sz="600" dirty="0">
                <a:solidFill>
                  <a:srgbClr val="C0C0C0"/>
                </a:solidFill>
                <a:ea typeface="ＭＳ Ｐゴシック" pitchFamily="34" charset="-128"/>
              </a:rPr>
              <a:t>Cisco Confidential</a:t>
            </a:r>
          </a:p>
        </p:txBody>
      </p:sp>
      <p:sp>
        <p:nvSpPr>
          <p:cNvPr id="9" name="Rectangle 7"/>
          <p:cNvSpPr>
            <a:spLocks noChangeArrowheads="1"/>
          </p:cNvSpPr>
          <p:nvPr/>
        </p:nvSpPr>
        <p:spPr bwMode="ltGray">
          <a:xfrm>
            <a:off x="11603712" y="6580418"/>
            <a:ext cx="260412" cy="175249"/>
          </a:xfrm>
          <a:prstGeom prst="rect">
            <a:avLst/>
          </a:prstGeom>
          <a:noFill/>
          <a:ln w="9525" algn="ctr">
            <a:noFill/>
            <a:miter lim="800000"/>
            <a:headEnd/>
            <a:tailEnd/>
          </a:ln>
          <a:effectLst/>
        </p:spPr>
        <p:txBody>
          <a:bodyPr wrap="none" lIns="82116" tIns="41057" rIns="82116" bIns="41057" anchor="b">
            <a:spAutoFit/>
          </a:bodyPr>
          <a:lstStyle/>
          <a:p>
            <a:pPr algn="r" defTabSz="814310" fontAlgn="base">
              <a:spcBef>
                <a:spcPct val="0"/>
              </a:spcBef>
              <a:spcAft>
                <a:spcPct val="0"/>
              </a:spcAft>
            </a:pPr>
            <a:fld id="{DFCF27A5-1A5B-48D3-A060-2758FFBB1ADD}" type="slidenum">
              <a:rPr lang="en-US" sz="600">
                <a:solidFill>
                  <a:srgbClr val="C0C0C0"/>
                </a:solidFill>
                <a:ea typeface="ＭＳ Ｐゴシック" pitchFamily="34" charset="-128"/>
              </a:rPr>
              <a:pPr algn="r" defTabSz="814310" fontAlgn="base">
                <a:spcBef>
                  <a:spcPct val="0"/>
                </a:spcBef>
                <a:spcAft>
                  <a:spcPct val="0"/>
                </a:spcAft>
              </a:pPr>
              <a:t>‹#›</a:t>
            </a:fld>
            <a:endParaRPr lang="en-US" sz="600" dirty="0">
              <a:solidFill>
                <a:srgbClr val="C0C0C0"/>
              </a:solidFill>
              <a:ea typeface="ＭＳ Ｐゴシック" pitchFamily="34" charset="-128"/>
            </a:endParaRPr>
          </a:p>
        </p:txBody>
      </p:sp>
      <p:pic>
        <p:nvPicPr>
          <p:cNvPr id="13" name="Picture 12" descr="bottom bar.jpg"/>
          <p:cNvPicPr>
            <a:picLocks noChangeAspect="1"/>
          </p:cNvPicPr>
          <p:nvPr/>
        </p:nvPicPr>
        <p:blipFill>
          <a:blip r:embed="rId50" cstate="print"/>
          <a:stretch>
            <a:fillRect/>
          </a:stretch>
        </p:blipFill>
        <p:spPr>
          <a:xfrm>
            <a:off x="444385" y="6378339"/>
            <a:ext cx="11300057" cy="162912"/>
          </a:xfrm>
          <a:prstGeom prst="rect">
            <a:avLst/>
          </a:prstGeom>
        </p:spPr>
      </p:pic>
    </p:spTree>
    <p:extLst>
      <p:ext uri="{BB962C8B-B14F-4D97-AF65-F5344CB8AC3E}">
        <p14:creationId xmlns:p14="http://schemas.microsoft.com/office/powerpoint/2010/main" val="89225636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3" r:id="rId35"/>
    <p:sldLayoutId id="2147483974" r:id="rId36"/>
    <p:sldLayoutId id="2147483975" r:id="rId37"/>
    <p:sldLayoutId id="2147483976" r:id="rId38"/>
    <p:sldLayoutId id="2147483977" r:id="rId39"/>
    <p:sldLayoutId id="2147483978" r:id="rId40"/>
    <p:sldLayoutId id="2147483980" r:id="rId41"/>
    <p:sldLayoutId id="2147483981" r:id="rId42"/>
    <p:sldLayoutId id="2147483982" r:id="rId43"/>
    <p:sldLayoutId id="2147483983" r:id="rId44"/>
    <p:sldLayoutId id="2147483984" r:id="rId45"/>
    <p:sldLayoutId id="2147483985" r:id="rId46"/>
    <p:sldLayoutId id="2147484223" r:id="rId47"/>
    <p:sldLayoutId id="2147484219" r:id="rId48"/>
  </p:sldLayoutIdLst>
  <p:transition>
    <p:wipe dir="r"/>
  </p:transition>
  <p:timing>
    <p:tnLst>
      <p:par>
        <p:cTn id="1" dur="indefinite" restart="never" nodeType="tmRoot"/>
      </p:par>
    </p:tnLst>
  </p:timing>
  <p:txStyles>
    <p:titleStyle>
      <a:lvl1pPr algn="l" defTabSz="914312"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578" indent="-228578" algn="l" defTabSz="914312"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360" indent="0" algn="l" defTabSz="914312"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445" indent="-1588" algn="l" defTabSz="914312"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08" indent="0" algn="l" defTabSz="914312"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11" indent="0" algn="l" defTabSz="914312"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357" indent="-228578" algn="l" defTabSz="914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12" indent="-228578" algn="l" defTabSz="914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69" indent="-228578" algn="l" defTabSz="914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24" indent="-228578" algn="l" defTabSz="914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2" rtl="0" eaLnBrk="1" latinLnBrk="0" hangingPunct="1">
        <a:defRPr sz="1800" kern="1200">
          <a:solidFill>
            <a:schemeClr val="tx1"/>
          </a:solidFill>
          <a:latin typeface="+mn-lt"/>
          <a:ea typeface="+mn-ea"/>
          <a:cs typeface="+mn-cs"/>
        </a:defRPr>
      </a:lvl1pPr>
      <a:lvl2pPr marL="457156"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7" algn="l" defTabSz="914312" rtl="0" eaLnBrk="1" latinLnBrk="0" hangingPunct="1">
        <a:defRPr sz="1800" kern="1200">
          <a:solidFill>
            <a:schemeClr val="tx1"/>
          </a:solidFill>
          <a:latin typeface="+mn-lt"/>
          <a:ea typeface="+mn-ea"/>
          <a:cs typeface="+mn-cs"/>
        </a:defRPr>
      </a:lvl4pPr>
      <a:lvl5pPr marL="1828623" algn="l" defTabSz="914312" rtl="0" eaLnBrk="1" latinLnBrk="0" hangingPunct="1">
        <a:defRPr sz="1800" kern="1200">
          <a:solidFill>
            <a:schemeClr val="tx1"/>
          </a:solidFill>
          <a:latin typeface="+mn-lt"/>
          <a:ea typeface="+mn-ea"/>
          <a:cs typeface="+mn-cs"/>
        </a:defRPr>
      </a:lvl5pPr>
      <a:lvl6pPr marL="2285779" algn="l" defTabSz="914312" rtl="0" eaLnBrk="1" latinLnBrk="0" hangingPunct="1">
        <a:defRPr sz="1800" kern="1200">
          <a:solidFill>
            <a:schemeClr val="tx1"/>
          </a:solidFill>
          <a:latin typeface="+mn-lt"/>
          <a:ea typeface="+mn-ea"/>
          <a:cs typeface="+mn-cs"/>
        </a:defRPr>
      </a:lvl6pPr>
      <a:lvl7pPr marL="2742935" algn="l" defTabSz="914312" rtl="0" eaLnBrk="1" latinLnBrk="0" hangingPunct="1">
        <a:defRPr sz="1800" kern="1200">
          <a:solidFill>
            <a:schemeClr val="tx1"/>
          </a:solidFill>
          <a:latin typeface="+mn-lt"/>
          <a:ea typeface="+mn-ea"/>
          <a:cs typeface="+mn-cs"/>
        </a:defRPr>
      </a:lvl7pPr>
      <a:lvl8pPr marL="3200090" algn="l" defTabSz="914312" rtl="0" eaLnBrk="1" latinLnBrk="0" hangingPunct="1">
        <a:defRPr sz="1800" kern="1200">
          <a:solidFill>
            <a:schemeClr val="tx1"/>
          </a:solidFill>
          <a:latin typeface="+mn-lt"/>
          <a:ea typeface="+mn-ea"/>
          <a:cs typeface="+mn-cs"/>
        </a:defRPr>
      </a:lvl8pPr>
      <a:lvl9pPr marL="3657246" algn="l" defTabSz="91431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4"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8" y="432215"/>
            <a:ext cx="11438253" cy="838200"/>
          </a:xfrm>
          <a:prstGeom prst="rect">
            <a:avLst/>
          </a:prstGeom>
        </p:spPr>
        <p:txBody>
          <a:bodyPr vert="horz" lIns="82292" tIns="45719" rIns="82292" bIns="45719"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47"/>
            <a:ext cx="11438253" cy="4965699"/>
          </a:xfrm>
          <a:prstGeom prst="rect">
            <a:avLst/>
          </a:prstGeom>
        </p:spPr>
        <p:txBody>
          <a:bodyPr vert="horz" lIns="91436" tIns="45719" rIns="91436" bIns="45719"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1"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9" name="Rectangle 7"/>
          <p:cNvSpPr>
            <a:spLocks noChangeArrowheads="1"/>
          </p:cNvSpPr>
          <p:nvPr/>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1980648806"/>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Lst>
  <p:transition>
    <p:wipe dir="r"/>
  </p:transition>
  <p:timing>
    <p:tnLst>
      <p:par>
        <p:cTn id="1" dur="indefinite" restart="never" nodeType="tmRoot"/>
      </p:par>
    </p:tnLst>
  </p:timing>
  <p:txStyles>
    <p:title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591" indent="-228591" algn="l" defTabSz="914361"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384" indent="0" algn="l" defTabSz="914361" rtl="0" eaLnBrk="1" latinLnBrk="0" hangingPunct="1">
        <a:lnSpc>
          <a:spcPct val="95000"/>
        </a:lnSpc>
        <a:spcBef>
          <a:spcPts val="840"/>
        </a:spcBef>
        <a:buClr>
          <a:schemeClr val="tx2"/>
        </a:buClr>
        <a:buFontTx/>
        <a:buNone/>
        <a:defRPr lang="en-US" sz="1900" kern="1200" dirty="0" smtClean="0">
          <a:solidFill>
            <a:srgbClr val="546568"/>
          </a:solidFill>
          <a:latin typeface="+mj-lt"/>
          <a:ea typeface="+mn-ea"/>
          <a:cs typeface="+mn-cs"/>
        </a:defRPr>
      </a:lvl2pPr>
      <a:lvl3pPr marL="571476" indent="-1588" algn="l" defTabSz="914361"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46" indent="0" algn="l" defTabSz="914361" rtl="0" eaLnBrk="1" latinLnBrk="0" hangingPunct="1">
        <a:lnSpc>
          <a:spcPct val="95000"/>
        </a:lnSpc>
        <a:spcBef>
          <a:spcPts val="840"/>
        </a:spcBef>
        <a:buFont typeface="Arial" pitchFamily="34" charset="0"/>
        <a:buNone/>
        <a:defRPr lang="en-US" sz="1500" kern="1200" dirty="0" smtClean="0">
          <a:solidFill>
            <a:srgbClr val="546568"/>
          </a:solidFill>
          <a:latin typeface="+mj-lt"/>
          <a:ea typeface="+mn-ea"/>
          <a:cs typeface="+mn-cs"/>
        </a:defRPr>
      </a:lvl4pPr>
      <a:lvl5pPr marL="801654" indent="0" algn="l" defTabSz="914361" rtl="0" eaLnBrk="1" latinLnBrk="0" hangingPunct="1">
        <a:lnSpc>
          <a:spcPct val="95000"/>
        </a:lnSpc>
        <a:spcBef>
          <a:spcPts val="840"/>
        </a:spcBef>
        <a:buFont typeface="Arial" pitchFamily="34" charset="0"/>
        <a:buNone/>
        <a:defRPr lang="en-US" sz="1500" kern="1200" dirty="0">
          <a:solidFill>
            <a:srgbClr val="546568"/>
          </a:solidFill>
          <a:latin typeface="+mj-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GB" dirty="0" smtClean="0"/>
              <a:t>Title Goes Here</a:t>
            </a:r>
            <a:endParaRPr lang="en-GB" dirty="0"/>
          </a:p>
        </p:txBody>
      </p:sp>
      <p:sp>
        <p:nvSpPr>
          <p:cNvPr id="12" name="Rectangle 7"/>
          <p:cNvSpPr>
            <a:spLocks noChangeArrowheads="1"/>
          </p:cNvSpPr>
          <p:nvPr/>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000000">
                    <a:alpha val="25000"/>
                  </a:srgbClr>
                </a:solidFill>
                <a:latin typeface="Arial"/>
                <a:ea typeface="ＭＳ Ｐゴシック" charset="0"/>
                <a:cs typeface="CiscoSans Thin"/>
              </a:rPr>
              <a:pPr algn="r" defTabSz="814183">
                <a:defRPr/>
              </a:pPr>
              <a:t>‹#›</a:t>
            </a:fld>
            <a:endParaRPr lang="en-US" sz="800" dirty="0">
              <a:solidFill>
                <a:srgbClr val="000000">
                  <a:alpha val="25000"/>
                </a:srgbClr>
              </a:solidFill>
              <a:latin typeface="Arial"/>
              <a:ea typeface="ＭＳ Ｐゴシック" charset="0"/>
              <a:cs typeface="CiscoSans Thin"/>
            </a:endParaRPr>
          </a:p>
        </p:txBody>
      </p:sp>
      <p:sp>
        <p:nvSpPr>
          <p:cNvPr id="13" name="Rectangle 4"/>
          <p:cNvSpPr>
            <a:spLocks noChangeArrowheads="1"/>
          </p:cNvSpPr>
          <p:nvPr/>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000000">
                    <a:alpha val="25000"/>
                  </a:srgbClr>
                </a:solidFill>
                <a:latin typeface="Arial"/>
                <a:ea typeface="ＭＳ Ｐゴシック" charset="0"/>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632069" y="6167697"/>
            <a:ext cx="574933" cy="3535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16524807"/>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1" r:id="rId22"/>
    <p:sldLayoutId id="2147484042" r:id="rId23"/>
    <p:sldLayoutId id="2147484043" r:id="rId24"/>
    <p:sldLayoutId id="2147484044" r:id="rId25"/>
    <p:sldLayoutId id="2147484045" r:id="rId26"/>
    <p:sldLayoutId id="2147484046" r:id="rId27"/>
    <p:sldLayoutId id="2147484047" r:id="rId28"/>
    <p:sldLayoutId id="2147484048" r:id="rId29"/>
    <p:sldLayoutId id="2147484049" r:id="rId30"/>
    <p:sldLayoutId id="2147484050" r:id="rId31"/>
    <p:sldLayoutId id="2147484051" r:id="rId32"/>
    <p:sldLayoutId id="2147484052" r:id="rId33"/>
    <p:sldLayoutId id="2147484053" r:id="rId34"/>
    <p:sldLayoutId id="2147484054" r:id="rId35"/>
    <p:sldLayoutId id="2147484055" r:id="rId36"/>
    <p:sldLayoutId id="2147484056" r:id="rId37"/>
    <p:sldLayoutId id="2147484057" r:id="rId38"/>
    <p:sldLayoutId id="2147484058" r:id="rId39"/>
  </p:sldLayoutIdLst>
  <p:transition spd="slow">
    <p:wipe/>
  </p:transition>
  <p:timing>
    <p:tnLst>
      <p:par>
        <p:cTn id="1" dur="indefinite" restart="never" nodeType="tmRoot"/>
      </p:par>
    </p:tnLst>
  </p:timing>
  <p:txStyles>
    <p:titleStyle>
      <a:lvl1pPr algn="l" defTabSz="912124"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493"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8987"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480"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7973"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44" indent="-226444" algn="l" defTabSz="912124"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83" indent="-287816" algn="l" defTabSz="912124"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33" indent="-226444" algn="l" defTabSz="912124"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67" indent="-226444" algn="l" defTabSz="912124"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099" indent="-226444" algn="l" defTabSz="912124"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06" indent="-228553" algn="l" defTabSz="914209"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574" indent="-228523" algn="l" defTabSz="914209"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733" indent="0" algn="l" defTabSz="914209" rtl="0" eaLnBrk="1" latinLnBrk="0" hangingPunct="1">
        <a:spcBef>
          <a:spcPct val="20000"/>
        </a:spcBef>
        <a:buFont typeface="Arial" pitchFamily="34" charset="0"/>
        <a:buNone/>
        <a:defRPr sz="2000" kern="1200">
          <a:solidFill>
            <a:schemeClr val="tx1"/>
          </a:solidFill>
          <a:latin typeface="+mn-lt"/>
          <a:ea typeface="+mn-ea"/>
          <a:cs typeface="+mn-cs"/>
        </a:defRPr>
      </a:lvl8pPr>
      <a:lvl9pPr marL="3885391"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5"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8" y="432215"/>
            <a:ext cx="11438253" cy="838200"/>
          </a:xfrm>
          <a:prstGeom prst="rect">
            <a:avLst/>
          </a:prstGeom>
        </p:spPr>
        <p:txBody>
          <a:bodyPr vert="horz" lIns="82292" tIns="45719" rIns="82292" bIns="45719"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47"/>
            <a:ext cx="11438253" cy="4965699"/>
          </a:xfrm>
          <a:prstGeom prst="rect">
            <a:avLst/>
          </a:prstGeom>
        </p:spPr>
        <p:txBody>
          <a:bodyPr vert="horz" lIns="91436" tIns="45719" rIns="91436" bIns="45719"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1"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9" name="Rectangle 7"/>
          <p:cNvSpPr>
            <a:spLocks noChangeArrowheads="1"/>
          </p:cNvSpPr>
          <p:nvPr/>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3393122665"/>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222" r:id="rId33"/>
  </p:sldLayoutIdLst>
  <p:transition>
    <p:wipe dir="r"/>
  </p:transition>
  <p:timing>
    <p:tnLst>
      <p:par>
        <p:cTn id="1" dur="indefinite" restart="never" nodeType="tmRoot"/>
      </p:par>
    </p:tnLst>
  </p:timing>
  <p:txStyles>
    <p:title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591" indent="-228591" algn="l" defTabSz="914361"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384" indent="0" algn="l" defTabSz="914361" rtl="0" eaLnBrk="1" latinLnBrk="0" hangingPunct="1">
        <a:lnSpc>
          <a:spcPct val="95000"/>
        </a:lnSpc>
        <a:spcBef>
          <a:spcPts val="840"/>
        </a:spcBef>
        <a:buClr>
          <a:schemeClr val="tx2"/>
        </a:buClr>
        <a:buFontTx/>
        <a:buNone/>
        <a:defRPr lang="en-US" sz="1900" kern="1200" dirty="0" smtClean="0">
          <a:solidFill>
            <a:srgbClr val="546568"/>
          </a:solidFill>
          <a:latin typeface="+mj-lt"/>
          <a:ea typeface="+mn-ea"/>
          <a:cs typeface="+mn-cs"/>
        </a:defRPr>
      </a:lvl2pPr>
      <a:lvl3pPr marL="571476" indent="-1588" algn="l" defTabSz="914361"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46" indent="0" algn="l" defTabSz="914361" rtl="0" eaLnBrk="1" latinLnBrk="0" hangingPunct="1">
        <a:lnSpc>
          <a:spcPct val="95000"/>
        </a:lnSpc>
        <a:spcBef>
          <a:spcPts val="840"/>
        </a:spcBef>
        <a:buFont typeface="Arial" pitchFamily="34" charset="0"/>
        <a:buNone/>
        <a:defRPr lang="en-US" sz="1500" kern="1200" dirty="0" smtClean="0">
          <a:solidFill>
            <a:srgbClr val="546568"/>
          </a:solidFill>
          <a:latin typeface="+mj-lt"/>
          <a:ea typeface="+mn-ea"/>
          <a:cs typeface="+mn-cs"/>
        </a:defRPr>
      </a:lvl4pPr>
      <a:lvl5pPr marL="801654" indent="0" algn="l" defTabSz="914361" rtl="0" eaLnBrk="1" latinLnBrk="0" hangingPunct="1">
        <a:lnSpc>
          <a:spcPct val="95000"/>
        </a:lnSpc>
        <a:spcBef>
          <a:spcPts val="840"/>
        </a:spcBef>
        <a:buFont typeface="Arial" pitchFamily="34" charset="0"/>
        <a:buNone/>
        <a:defRPr lang="en-US" sz="1500" kern="1200" dirty="0">
          <a:solidFill>
            <a:srgbClr val="546568"/>
          </a:solidFill>
          <a:latin typeface="+mj-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4"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8" y="432215"/>
            <a:ext cx="11438253" cy="838200"/>
          </a:xfrm>
          <a:prstGeom prst="rect">
            <a:avLst/>
          </a:prstGeom>
        </p:spPr>
        <p:txBody>
          <a:bodyPr vert="horz" lIns="82292" tIns="45719" rIns="82292" bIns="45719"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47"/>
            <a:ext cx="11438253" cy="4965699"/>
          </a:xfrm>
          <a:prstGeom prst="rect">
            <a:avLst/>
          </a:prstGeom>
        </p:spPr>
        <p:txBody>
          <a:bodyPr vert="horz" lIns="91436" tIns="45719" rIns="91436" bIns="45719"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latin typeface="Arial"/>
              </a:rPr>
              <a:t>© </a:t>
            </a:r>
            <a:r>
              <a:rPr lang="is-IS" sz="700" dirty="0" smtClean="0">
                <a:solidFill>
                  <a:srgbClr val="C0C0C0"/>
                </a:solidFill>
                <a:latin typeface="Arial"/>
              </a:rPr>
              <a:t>2016</a:t>
            </a:r>
            <a:r>
              <a:rPr lang="en-US" sz="700" dirty="0" smtClean="0">
                <a:solidFill>
                  <a:srgbClr val="C0C0C0"/>
                </a:solidFill>
                <a:latin typeface="Arial"/>
              </a:rPr>
              <a:t> Cisco and/or its affiliates. All rights reserved.</a:t>
            </a:r>
            <a:endParaRPr lang="en-US" sz="700" dirty="0">
              <a:solidFill>
                <a:srgbClr val="C0C0C0"/>
              </a:solidFill>
              <a:latin typeface="Arial"/>
            </a:endParaRPr>
          </a:p>
        </p:txBody>
      </p:sp>
      <p:sp>
        <p:nvSpPr>
          <p:cNvPr id="11"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latin typeface="Arial"/>
              </a:rPr>
              <a:t>Cisco Confidential</a:t>
            </a:r>
          </a:p>
        </p:txBody>
      </p:sp>
      <p:sp>
        <p:nvSpPr>
          <p:cNvPr id="9" name="Rectangle 7"/>
          <p:cNvSpPr>
            <a:spLocks noChangeArrowheads="1"/>
          </p:cNvSpPr>
          <p:nvPr/>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latin typeface="Arial"/>
              </a:rPr>
              <a:pPr algn="r" defTabSz="814353"/>
              <a:t>‹#›</a:t>
            </a:fld>
            <a:endParaRPr lang="en-US" sz="700" dirty="0">
              <a:solidFill>
                <a:srgbClr val="C0C0C0"/>
              </a:solidFill>
              <a:latin typeface="Arial"/>
            </a:endParaRPr>
          </a:p>
        </p:txBody>
      </p:sp>
    </p:spTree>
    <p:extLst>
      <p:ext uri="{BB962C8B-B14F-4D97-AF65-F5344CB8AC3E}">
        <p14:creationId xmlns:p14="http://schemas.microsoft.com/office/powerpoint/2010/main" val="4221116233"/>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 id="2147484121" r:id="rId29"/>
    <p:sldLayoutId id="2147484122" r:id="rId30"/>
    <p:sldLayoutId id="2147484123" r:id="rId31"/>
    <p:sldLayoutId id="2147484124" r:id="rId32"/>
  </p:sldLayoutIdLst>
  <p:transition>
    <p:wipe dir="r"/>
  </p:transition>
  <p:timing>
    <p:tnLst>
      <p:par>
        <p:cTn id="1" dur="indefinite" restart="never" nodeType="tmRoot"/>
      </p:par>
    </p:tnLst>
  </p:timing>
  <p:txStyles>
    <p:title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591" indent="-228591" algn="l" defTabSz="914361"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384" indent="0" algn="l" defTabSz="914361" rtl="0" eaLnBrk="1" latinLnBrk="0" hangingPunct="1">
        <a:lnSpc>
          <a:spcPct val="95000"/>
        </a:lnSpc>
        <a:spcBef>
          <a:spcPts val="840"/>
        </a:spcBef>
        <a:buClr>
          <a:schemeClr val="tx2"/>
        </a:buClr>
        <a:buFontTx/>
        <a:buNone/>
        <a:defRPr lang="en-US" sz="1900" kern="1200" dirty="0" smtClean="0">
          <a:solidFill>
            <a:srgbClr val="546568"/>
          </a:solidFill>
          <a:latin typeface="+mj-lt"/>
          <a:ea typeface="+mn-ea"/>
          <a:cs typeface="+mn-cs"/>
        </a:defRPr>
      </a:lvl2pPr>
      <a:lvl3pPr marL="571476" indent="-1588" algn="l" defTabSz="914361"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46" indent="0" algn="l" defTabSz="914361" rtl="0" eaLnBrk="1" latinLnBrk="0" hangingPunct="1">
        <a:lnSpc>
          <a:spcPct val="95000"/>
        </a:lnSpc>
        <a:spcBef>
          <a:spcPts val="840"/>
        </a:spcBef>
        <a:buFont typeface="Arial" pitchFamily="34" charset="0"/>
        <a:buNone/>
        <a:defRPr lang="en-US" sz="1500" kern="1200" dirty="0" smtClean="0">
          <a:solidFill>
            <a:srgbClr val="546568"/>
          </a:solidFill>
          <a:latin typeface="+mj-lt"/>
          <a:ea typeface="+mn-ea"/>
          <a:cs typeface="+mn-cs"/>
        </a:defRPr>
      </a:lvl4pPr>
      <a:lvl5pPr marL="801654" indent="0" algn="l" defTabSz="914361" rtl="0" eaLnBrk="1" latinLnBrk="0" hangingPunct="1">
        <a:lnSpc>
          <a:spcPct val="95000"/>
        </a:lnSpc>
        <a:spcBef>
          <a:spcPts val="840"/>
        </a:spcBef>
        <a:buFont typeface="Arial" pitchFamily="34" charset="0"/>
        <a:buNone/>
        <a:defRPr lang="en-US" sz="1500" kern="1200" dirty="0">
          <a:solidFill>
            <a:srgbClr val="546568"/>
          </a:solidFill>
          <a:latin typeface="+mj-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5"/>
            <a:ext cx="11124420" cy="97578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prstTxWarp prst="textNoShape">
              <a:avLst/>
            </a:prstTxWarp>
          </a:bodyPr>
          <a:lstStyle/>
          <a:p>
            <a:pPr lvl="0"/>
            <a:r>
              <a:rPr lang="en-GB" dirty="0" smtClean="0"/>
              <a:t>Title Goes Here</a:t>
            </a:r>
            <a:endParaRPr lang="en-GB" dirty="0"/>
          </a:p>
        </p:txBody>
      </p:sp>
      <p:sp>
        <p:nvSpPr>
          <p:cNvPr id="12" name="Rectangle 7"/>
          <p:cNvSpPr>
            <a:spLocks noChangeArrowheads="1"/>
          </p:cNvSpPr>
          <p:nvPr/>
        </p:nvSpPr>
        <p:spPr bwMode="ltGray">
          <a:xfrm>
            <a:off x="11348418" y="6323890"/>
            <a:ext cx="294044" cy="206010"/>
          </a:xfrm>
          <a:prstGeom prst="rect">
            <a:avLst/>
          </a:prstGeom>
          <a:noFill/>
          <a:ln w="9525" algn="ctr">
            <a:noFill/>
            <a:miter lim="800000"/>
            <a:headEnd/>
            <a:tailEnd/>
          </a:ln>
          <a:effectLst/>
        </p:spPr>
        <p:txBody>
          <a:bodyPr wrap="none" lIns="82100" tIns="41049" rIns="82100" bIns="41049" anchor="b">
            <a:spAutoFit/>
          </a:bodyPr>
          <a:lstStyle/>
          <a:p>
            <a:pPr algn="r" defTabSz="814183">
              <a:defRPr/>
            </a:pPr>
            <a:fld id="{4ABDCABE-3F10-B64C-92F1-862014417034}" type="slidenum">
              <a:rPr lang="en-US" sz="800">
                <a:solidFill>
                  <a:srgbClr val="000000">
                    <a:alpha val="25000"/>
                  </a:srgbClr>
                </a:solidFill>
                <a:ea typeface="ＭＳ Ｐゴシック" charset="0"/>
                <a:cs typeface="CiscoSans Thin"/>
              </a:rPr>
              <a:pPr algn="r" defTabSz="814183">
                <a:defRPr/>
              </a:pPr>
              <a:t>‹#›</a:t>
            </a:fld>
            <a:endParaRPr lang="en-US" sz="8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7821307" y="6322204"/>
            <a:ext cx="3543101" cy="206024"/>
          </a:xfrm>
          <a:prstGeom prst="rect">
            <a:avLst/>
          </a:prstGeom>
          <a:noFill/>
          <a:ln w="9525">
            <a:noFill/>
            <a:miter lim="800000"/>
            <a:headEnd/>
            <a:tailEnd/>
          </a:ln>
          <a:effectLst/>
        </p:spPr>
        <p:txBody>
          <a:bodyPr lIns="82100" tIns="41049" rIns="82100" bIns="41049" anchor="b">
            <a:spAutoFit/>
          </a:bodyPr>
          <a:lstStyle/>
          <a:p>
            <a:pPr defTabSz="814183">
              <a:defRPr/>
            </a:pPr>
            <a:r>
              <a:rPr lang="en-US" sz="800" dirty="0">
                <a:solidFill>
                  <a:srgbClr val="000000">
                    <a:alpha val="25000"/>
                  </a:srgbClr>
                </a:solidFill>
                <a:ea typeface="ＭＳ Ｐゴシック" charset="0"/>
                <a:cs typeface="CiscoSans Thin"/>
              </a:rPr>
              <a:t>© 2014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632069" y="6167697"/>
            <a:ext cx="574933" cy="3535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73743710"/>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Lst>
  <p:transition spd="slow">
    <p:wipe/>
  </p:transition>
  <p:timing>
    <p:tnLst>
      <p:par>
        <p:cTn id="1" dur="indefinite" restart="never" nodeType="tmRoot"/>
      </p:par>
    </p:tnLst>
  </p:timing>
  <p:txStyles>
    <p:titleStyle>
      <a:lvl1pPr algn="l" defTabSz="912124"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493"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8987"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480"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7973" algn="l" defTabSz="912124"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44" indent="-226444" algn="l" defTabSz="912124"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83" indent="-287816" algn="l" defTabSz="912124"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33" indent="-226444" algn="l" defTabSz="912124"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67" indent="-226444" algn="l" defTabSz="912124"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099" indent="-226444" algn="l" defTabSz="912124"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06" indent="-228553" algn="l" defTabSz="914209"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574" indent="-228523" algn="l" defTabSz="914209"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733" indent="0" algn="l" defTabSz="914209" rtl="0" eaLnBrk="1" latinLnBrk="0" hangingPunct="1">
        <a:spcBef>
          <a:spcPct val="20000"/>
        </a:spcBef>
        <a:buFont typeface="Arial" pitchFamily="34" charset="0"/>
        <a:buNone/>
        <a:defRPr sz="2000" kern="1200">
          <a:solidFill>
            <a:schemeClr val="tx1"/>
          </a:solidFill>
          <a:latin typeface="+mn-lt"/>
          <a:ea typeface="+mn-ea"/>
          <a:cs typeface="+mn-cs"/>
        </a:defRPr>
      </a:lvl8pPr>
      <a:lvl9pPr marL="3885391"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4" cstate="print"/>
          <a:srcRect t="95236" r="2996"/>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8" y="432215"/>
            <a:ext cx="11438253" cy="838200"/>
          </a:xfrm>
          <a:prstGeom prst="rect">
            <a:avLst/>
          </a:prstGeom>
        </p:spPr>
        <p:txBody>
          <a:bodyPr vert="horz" lIns="82292" tIns="45719" rIns="82292" bIns="45719"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47"/>
            <a:ext cx="11438253" cy="4965699"/>
          </a:xfrm>
          <a:prstGeom prst="rect">
            <a:avLst/>
          </a:prstGeom>
        </p:spPr>
        <p:txBody>
          <a:bodyPr vert="horz" lIns="91436" tIns="45719" rIns="91436" bIns="45719"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130" y="6570863"/>
            <a:ext cx="4559499" cy="190642"/>
          </a:xfrm>
          <a:prstGeom prst="rect">
            <a:avLst/>
          </a:prstGeom>
          <a:noFill/>
          <a:ln w="9525">
            <a:noFill/>
            <a:miter lim="800000"/>
            <a:headEnd/>
            <a:tailEnd/>
          </a:ln>
          <a:effectLst/>
        </p:spPr>
        <p:txBody>
          <a:bodyPr wrap="square" lIns="82120" tIns="41059" rIns="82120" bIns="41059" anchor="b" anchorCtr="0">
            <a:spAutoFit/>
          </a:bodyPr>
          <a:lstStyle/>
          <a:p>
            <a:pPr defTabSz="814353"/>
            <a:r>
              <a:rPr lang="en-US" sz="700" dirty="0" smtClean="0">
                <a:solidFill>
                  <a:srgbClr val="C0C0C0"/>
                </a:solidFill>
              </a:rPr>
              <a:t>© </a:t>
            </a:r>
            <a:r>
              <a:rPr lang="is-IS" sz="700" dirty="0" smtClean="0">
                <a:solidFill>
                  <a:srgbClr val="C0C0C0"/>
                </a:solidFill>
              </a:rPr>
              <a:t>2016</a:t>
            </a:r>
            <a:r>
              <a:rPr lang="en-US" sz="700" dirty="0" smtClean="0">
                <a:solidFill>
                  <a:srgbClr val="C0C0C0"/>
                </a:solidFill>
              </a:rPr>
              <a:t>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1887" y="6569129"/>
            <a:ext cx="889337" cy="190642"/>
          </a:xfrm>
          <a:prstGeom prst="rect">
            <a:avLst/>
          </a:prstGeom>
          <a:noFill/>
          <a:ln w="9525">
            <a:noFill/>
            <a:miter lim="800000"/>
            <a:headEnd/>
            <a:tailEnd/>
          </a:ln>
          <a:effectLst/>
        </p:spPr>
        <p:txBody>
          <a:bodyPr wrap="none" lIns="82120" tIns="41059" rIns="82120" bIns="41059" anchor="b">
            <a:spAutoFit/>
          </a:bodyPr>
          <a:lstStyle/>
          <a:p>
            <a:pPr algn="r" defTabSz="814353"/>
            <a:r>
              <a:rPr lang="en-US" sz="700" dirty="0">
                <a:solidFill>
                  <a:srgbClr val="C0C0C0"/>
                </a:solidFill>
              </a:rPr>
              <a:t>Cisco Confidential</a:t>
            </a:r>
          </a:p>
        </p:txBody>
      </p:sp>
      <p:sp>
        <p:nvSpPr>
          <p:cNvPr id="9" name="Rectangle 7"/>
          <p:cNvSpPr>
            <a:spLocks noChangeArrowheads="1"/>
          </p:cNvSpPr>
          <p:nvPr/>
        </p:nvSpPr>
        <p:spPr bwMode="ltGray">
          <a:xfrm>
            <a:off x="11563186" y="6565025"/>
            <a:ext cx="275556" cy="190642"/>
          </a:xfrm>
          <a:prstGeom prst="rect">
            <a:avLst/>
          </a:prstGeom>
          <a:noFill/>
          <a:ln w="9525" algn="ctr">
            <a:noFill/>
            <a:miter lim="800000"/>
            <a:headEnd/>
            <a:tailEnd/>
          </a:ln>
          <a:effectLst/>
        </p:spPr>
        <p:txBody>
          <a:bodyPr wrap="none" lIns="82120" tIns="41059" rIns="82120" bIns="41059" anchor="b">
            <a:spAutoFit/>
          </a:bodyPr>
          <a:lstStyle/>
          <a:p>
            <a:pPr algn="r" defTabSz="814353"/>
            <a:fld id="{DFCF27A5-1A5B-48D3-A060-2758FFBB1ADD}" type="slidenum">
              <a:rPr lang="en-US" sz="700">
                <a:solidFill>
                  <a:srgbClr val="C0C0C0"/>
                </a:solidFill>
              </a:rPr>
              <a:pPr algn="r" defTabSz="814353"/>
              <a:t>‹#›</a:t>
            </a:fld>
            <a:endParaRPr lang="en-US" sz="700" dirty="0">
              <a:solidFill>
                <a:srgbClr val="C0C0C0"/>
              </a:solidFill>
            </a:endParaRPr>
          </a:p>
        </p:txBody>
      </p:sp>
    </p:spTree>
    <p:extLst>
      <p:ext uri="{BB962C8B-B14F-4D97-AF65-F5344CB8AC3E}">
        <p14:creationId xmlns:p14="http://schemas.microsoft.com/office/powerpoint/2010/main" val="261056343"/>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 id="2147484209" r:id="rId24"/>
    <p:sldLayoutId id="2147484210" r:id="rId25"/>
    <p:sldLayoutId id="2147484211" r:id="rId26"/>
    <p:sldLayoutId id="2147484212" r:id="rId27"/>
    <p:sldLayoutId id="2147484213" r:id="rId28"/>
    <p:sldLayoutId id="2147484214" r:id="rId29"/>
    <p:sldLayoutId id="2147484215" r:id="rId30"/>
    <p:sldLayoutId id="2147484216" r:id="rId31"/>
    <p:sldLayoutId id="2147484217" r:id="rId32"/>
  </p:sldLayoutIdLst>
  <p:transition>
    <p:wipe dir="r"/>
  </p:transition>
  <p:timing>
    <p:tnLst>
      <p:par>
        <p:cTn id="1" dur="indefinite" restart="never" nodeType="tmRoot"/>
      </p:par>
    </p:tnLst>
  </p:timing>
  <p:txStyles>
    <p:titleStyle>
      <a:lvl1pPr algn="l" defTabSz="914361"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591" indent="-228591" algn="l" defTabSz="914361"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384" indent="0" algn="l" defTabSz="914361" rtl="0" eaLnBrk="1" latinLnBrk="0" hangingPunct="1">
        <a:lnSpc>
          <a:spcPct val="95000"/>
        </a:lnSpc>
        <a:spcBef>
          <a:spcPts val="840"/>
        </a:spcBef>
        <a:buClr>
          <a:schemeClr val="tx2"/>
        </a:buClr>
        <a:buFontTx/>
        <a:buNone/>
        <a:defRPr lang="en-US" sz="1900" kern="1200" dirty="0" smtClean="0">
          <a:solidFill>
            <a:srgbClr val="546568"/>
          </a:solidFill>
          <a:latin typeface="+mj-lt"/>
          <a:ea typeface="+mn-ea"/>
          <a:cs typeface="+mn-cs"/>
        </a:defRPr>
      </a:lvl2pPr>
      <a:lvl3pPr marL="571476" indent="-1588" algn="l" defTabSz="914361"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46" indent="0" algn="l" defTabSz="914361" rtl="0" eaLnBrk="1" latinLnBrk="0" hangingPunct="1">
        <a:lnSpc>
          <a:spcPct val="95000"/>
        </a:lnSpc>
        <a:spcBef>
          <a:spcPts val="840"/>
        </a:spcBef>
        <a:buFont typeface="Arial" pitchFamily="34" charset="0"/>
        <a:buNone/>
        <a:defRPr lang="en-US" sz="1500" kern="1200" dirty="0" smtClean="0">
          <a:solidFill>
            <a:srgbClr val="546568"/>
          </a:solidFill>
          <a:latin typeface="+mj-lt"/>
          <a:ea typeface="+mn-ea"/>
          <a:cs typeface="+mn-cs"/>
        </a:defRPr>
      </a:lvl4pPr>
      <a:lvl5pPr marL="801654" indent="0" algn="l" defTabSz="914361" rtl="0" eaLnBrk="1" latinLnBrk="0" hangingPunct="1">
        <a:lnSpc>
          <a:spcPct val="95000"/>
        </a:lnSpc>
        <a:spcBef>
          <a:spcPts val="840"/>
        </a:spcBef>
        <a:buFont typeface="Arial" pitchFamily="34" charset="0"/>
        <a:buNone/>
        <a:defRPr lang="en-US" sz="1500" kern="1200" dirty="0">
          <a:solidFill>
            <a:srgbClr val="546568"/>
          </a:solidFill>
          <a:latin typeface="+mj-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7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7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8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8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87.xml"/><Relationship Id="rId2"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51.wmf"/><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6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8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1" Type="http://schemas.openxmlformats.org/officeDocument/2006/relationships/slideLayout" Target="../slideLayouts/slideLayout5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2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Threat Detection Using Distributed Machine Learning and Shared Indicators of Compromise</a:t>
            </a:r>
            <a:endParaRPr lang="en-US" sz="3200" dirty="0"/>
          </a:p>
        </p:txBody>
      </p:sp>
      <p:sp>
        <p:nvSpPr>
          <p:cNvPr id="3" name="Subtitle 2"/>
          <p:cNvSpPr>
            <a:spLocks noGrp="1"/>
          </p:cNvSpPr>
          <p:nvPr>
            <p:ph type="subTitle" idx="1"/>
          </p:nvPr>
        </p:nvSpPr>
        <p:spPr/>
        <p:txBody>
          <a:bodyPr/>
          <a:lstStyle/>
          <a:p>
            <a:r>
              <a:rPr lang="en-US" dirty="0" smtClean="0"/>
              <a:t>Teddy Katayama</a:t>
            </a:r>
            <a:endParaRPr lang="en-US" dirty="0"/>
          </a:p>
        </p:txBody>
      </p:sp>
      <p:sp>
        <p:nvSpPr>
          <p:cNvPr id="4" name="Text Placeholder 3"/>
          <p:cNvSpPr>
            <a:spLocks noGrp="1"/>
          </p:cNvSpPr>
          <p:nvPr>
            <p:ph type="body" sz="quarter" idx="10"/>
          </p:nvPr>
        </p:nvSpPr>
        <p:spPr/>
        <p:txBody>
          <a:bodyPr/>
          <a:lstStyle/>
          <a:p>
            <a:r>
              <a:rPr lang="en-US" dirty="0" smtClean="0"/>
              <a:t>Advanced Security Research &amp; Government</a:t>
            </a:r>
            <a:endParaRPr lang="en-US" dirty="0"/>
          </a:p>
        </p:txBody>
      </p:sp>
      <p:sp>
        <p:nvSpPr>
          <p:cNvPr id="5" name="Text Placeholder 4"/>
          <p:cNvSpPr>
            <a:spLocks noGrp="1"/>
          </p:cNvSpPr>
          <p:nvPr>
            <p:ph type="body" sz="quarter" idx="11"/>
          </p:nvPr>
        </p:nvSpPr>
        <p:spPr/>
        <p:txBody>
          <a:bodyPr/>
          <a:lstStyle/>
          <a:p>
            <a:r>
              <a:rPr lang="en-US" dirty="0" smtClean="0"/>
              <a:t>August 25, 2016</a:t>
            </a:r>
            <a:endParaRPr lang="en-US" dirty="0"/>
          </a:p>
        </p:txBody>
      </p:sp>
      <p:sp>
        <p:nvSpPr>
          <p:cNvPr id="6" name="TextBox 5"/>
          <p:cNvSpPr txBox="1"/>
          <p:nvPr/>
        </p:nvSpPr>
        <p:spPr>
          <a:xfrm>
            <a:off x="9829800" y="786185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762802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IoC</a:t>
            </a:r>
            <a:r>
              <a:rPr lang="en-US" dirty="0" smtClean="0"/>
              <a:t> Threat Detection – Phase 1</a:t>
            </a:r>
            <a:endParaRPr lang="en-US" dirty="0"/>
          </a:p>
        </p:txBody>
      </p:sp>
    </p:spTree>
    <p:extLst>
      <p:ext uri="{BB962C8B-B14F-4D97-AF65-F5344CB8AC3E}">
        <p14:creationId xmlns:p14="http://schemas.microsoft.com/office/powerpoint/2010/main" val="243491811"/>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smtClean="0">
                <a:latin typeface="Courier" charset="0"/>
                <a:ea typeface="Courier" charset="0"/>
                <a:cs typeface="Courier" charset="0"/>
              </a:rPr>
              <a:t>CIDR –---- 2,295,625</a:t>
            </a:r>
          </a:p>
          <a:p>
            <a:r>
              <a:rPr lang="en-US" dirty="0" smtClean="0">
                <a:latin typeface="Courier" charset="0"/>
                <a:ea typeface="Courier" charset="0"/>
                <a:cs typeface="Courier" charset="0"/>
              </a:rPr>
              <a:t>CVE  --------– 1,145</a:t>
            </a:r>
          </a:p>
          <a:p>
            <a:r>
              <a:rPr lang="en-US" dirty="0" smtClean="0">
                <a:latin typeface="Courier" charset="0"/>
                <a:ea typeface="Courier" charset="0"/>
                <a:cs typeface="Courier" charset="0"/>
              </a:rPr>
              <a:t>Domain -– 92,351,606</a:t>
            </a:r>
          </a:p>
          <a:p>
            <a:r>
              <a:rPr lang="en-US" dirty="0" smtClean="0">
                <a:latin typeface="Courier" charset="0"/>
                <a:ea typeface="Courier" charset="0"/>
                <a:cs typeface="Courier" charset="0"/>
              </a:rPr>
              <a:t>Email –----- 375,680</a:t>
            </a:r>
          </a:p>
          <a:p>
            <a:r>
              <a:rPr lang="en-US" dirty="0" smtClean="0">
                <a:latin typeface="Courier" charset="0"/>
                <a:ea typeface="Courier" charset="0"/>
                <a:cs typeface="Courier" charset="0"/>
              </a:rPr>
              <a:t>File Path –----- 213</a:t>
            </a:r>
          </a:p>
          <a:p>
            <a:r>
              <a:rPr lang="en-US" dirty="0" smtClean="0">
                <a:latin typeface="Courier" charset="0"/>
                <a:ea typeface="Courier" charset="0"/>
                <a:cs typeface="Courier" charset="0"/>
              </a:rPr>
              <a:t>File Name -– 126,042</a:t>
            </a:r>
          </a:p>
          <a:p>
            <a:r>
              <a:rPr lang="en-US" dirty="0" smtClean="0">
                <a:latin typeface="Courier" charset="0"/>
                <a:ea typeface="Courier" charset="0"/>
                <a:cs typeface="Courier" charset="0"/>
              </a:rPr>
              <a:t>Hash ------------ 42</a:t>
            </a:r>
          </a:p>
        </p:txBody>
      </p:sp>
      <p:sp>
        <p:nvSpPr>
          <p:cNvPr id="5" name="Text Placeholder 4"/>
          <p:cNvSpPr>
            <a:spLocks noGrp="1"/>
          </p:cNvSpPr>
          <p:nvPr>
            <p:ph type="body" sz="quarter" idx="15"/>
          </p:nvPr>
        </p:nvSpPr>
        <p:spPr/>
        <p:txBody>
          <a:bodyPr/>
          <a:lstStyle/>
          <a:p>
            <a:r>
              <a:rPr lang="en-US" dirty="0">
                <a:latin typeface="Courier" charset="0"/>
                <a:ea typeface="Courier" charset="0"/>
                <a:cs typeface="Courier" charset="0"/>
              </a:rPr>
              <a:t>Hostname </a:t>
            </a:r>
            <a:r>
              <a:rPr lang="en-US" dirty="0" smtClean="0">
                <a:latin typeface="Courier" charset="0"/>
                <a:ea typeface="Courier" charset="0"/>
                <a:cs typeface="Courier" charset="0"/>
              </a:rPr>
              <a:t>–-- 55,329</a:t>
            </a:r>
          </a:p>
          <a:p>
            <a:r>
              <a:rPr lang="en-US" dirty="0" err="1" smtClean="0">
                <a:latin typeface="Courier" charset="0"/>
                <a:ea typeface="Courier" charset="0"/>
                <a:cs typeface="Courier" charset="0"/>
              </a:rPr>
              <a:t>Imphash</a:t>
            </a:r>
            <a:r>
              <a:rPr lang="en-US" dirty="0" smtClean="0">
                <a:latin typeface="Courier" charset="0"/>
                <a:ea typeface="Courier" charset="0"/>
                <a:cs typeface="Courier" charset="0"/>
              </a:rPr>
              <a:t> –-------- 4</a:t>
            </a:r>
          </a:p>
          <a:p>
            <a:r>
              <a:rPr lang="en-US" dirty="0" smtClean="0">
                <a:latin typeface="Courier" charset="0"/>
                <a:ea typeface="Courier" charset="0"/>
                <a:cs typeface="Courier" charset="0"/>
              </a:rPr>
              <a:t>IPv4 –- 107,247,066</a:t>
            </a:r>
          </a:p>
          <a:p>
            <a:r>
              <a:rPr lang="en-US" dirty="0" smtClean="0">
                <a:latin typeface="Courier" charset="0"/>
                <a:ea typeface="Courier" charset="0"/>
                <a:cs typeface="Courier" charset="0"/>
              </a:rPr>
              <a:t>IPv6 –------- 1,082</a:t>
            </a:r>
          </a:p>
          <a:p>
            <a:r>
              <a:rPr lang="en-US" dirty="0" smtClean="0">
                <a:latin typeface="Courier" charset="0"/>
                <a:ea typeface="Courier" charset="0"/>
                <a:cs typeface="Courier" charset="0"/>
              </a:rPr>
              <a:t>Md5 –---- 1,334,591</a:t>
            </a:r>
          </a:p>
          <a:p>
            <a:r>
              <a:rPr lang="en-US" dirty="0" err="1" smtClean="0">
                <a:latin typeface="Courier" charset="0"/>
                <a:ea typeface="Courier" charset="0"/>
                <a:cs typeface="Courier" charset="0"/>
              </a:rPr>
              <a:t>Mutex</a:t>
            </a:r>
            <a:r>
              <a:rPr lang="en-US" dirty="0" smtClean="0">
                <a:latin typeface="Courier" charset="0"/>
                <a:ea typeface="Courier" charset="0"/>
                <a:cs typeface="Courier" charset="0"/>
              </a:rPr>
              <a:t> –--------- 92</a:t>
            </a:r>
          </a:p>
          <a:p>
            <a:r>
              <a:rPr lang="en-US" dirty="0" err="1" smtClean="0">
                <a:latin typeface="Courier" charset="0"/>
                <a:ea typeface="Courier" charset="0"/>
                <a:cs typeface="Courier" charset="0"/>
              </a:rPr>
              <a:t>Regkey</a:t>
            </a:r>
            <a:r>
              <a:rPr lang="en-US" dirty="0" smtClean="0">
                <a:latin typeface="Courier" charset="0"/>
                <a:ea typeface="Courier" charset="0"/>
                <a:cs typeface="Courier" charset="0"/>
              </a:rPr>
              <a:t> –---- 22,115</a:t>
            </a:r>
          </a:p>
          <a:p>
            <a:endParaRPr lang="en-US" dirty="0">
              <a:latin typeface="Courier" charset="0"/>
              <a:ea typeface="Courier" charset="0"/>
              <a:cs typeface="Courier" charset="0"/>
            </a:endParaRPr>
          </a:p>
        </p:txBody>
      </p:sp>
      <p:sp>
        <p:nvSpPr>
          <p:cNvPr id="6" name="Text Placeholder 5"/>
          <p:cNvSpPr>
            <a:spLocks noGrp="1"/>
          </p:cNvSpPr>
          <p:nvPr>
            <p:ph type="body" sz="quarter" idx="16"/>
          </p:nvPr>
        </p:nvSpPr>
        <p:spPr/>
        <p:txBody>
          <a:bodyPr/>
          <a:lstStyle/>
          <a:p>
            <a:r>
              <a:rPr lang="en-US" dirty="0">
                <a:latin typeface="Courier" charset="0"/>
                <a:ea typeface="Courier" charset="0"/>
                <a:cs typeface="Courier" charset="0"/>
              </a:rPr>
              <a:t>Sha1 </a:t>
            </a:r>
            <a:r>
              <a:rPr lang="en-US" dirty="0" smtClean="0">
                <a:latin typeface="Courier" charset="0"/>
                <a:ea typeface="Courier" charset="0"/>
                <a:cs typeface="Courier" charset="0"/>
              </a:rPr>
              <a:t>–------ 156,530</a:t>
            </a:r>
          </a:p>
          <a:p>
            <a:r>
              <a:rPr lang="en-US" dirty="0" smtClean="0">
                <a:latin typeface="Courier" charset="0"/>
                <a:ea typeface="Courier" charset="0"/>
                <a:cs typeface="Courier" charset="0"/>
              </a:rPr>
              <a:t>Sha256 ----– 194,247</a:t>
            </a:r>
          </a:p>
          <a:p>
            <a:r>
              <a:rPr lang="en-US" dirty="0" err="1" smtClean="0">
                <a:latin typeface="Courier" charset="0"/>
                <a:ea typeface="Courier" charset="0"/>
                <a:cs typeface="Courier" charset="0"/>
              </a:rPr>
              <a:t>Ssdeep</a:t>
            </a:r>
            <a:r>
              <a:rPr lang="en-US" dirty="0" smtClean="0">
                <a:latin typeface="Courier" charset="0"/>
                <a:ea typeface="Courier" charset="0"/>
                <a:cs typeface="Courier" charset="0"/>
              </a:rPr>
              <a:t> –----- 74,954</a:t>
            </a:r>
          </a:p>
          <a:p>
            <a:r>
              <a:rPr lang="en-US" dirty="0" smtClean="0">
                <a:latin typeface="Courier" charset="0"/>
                <a:ea typeface="Courier" charset="0"/>
                <a:cs typeface="Courier" charset="0"/>
              </a:rPr>
              <a:t>String –----- 24,192</a:t>
            </a:r>
          </a:p>
          <a:p>
            <a:r>
              <a:rPr lang="en-US" dirty="0" smtClean="0">
                <a:latin typeface="Courier" charset="0"/>
                <a:ea typeface="Courier" charset="0"/>
                <a:cs typeface="Courier" charset="0"/>
              </a:rPr>
              <a:t>URI -------– 108,994</a:t>
            </a:r>
          </a:p>
          <a:p>
            <a:r>
              <a:rPr lang="en-US" dirty="0" smtClean="0">
                <a:latin typeface="Courier" charset="0"/>
                <a:ea typeface="Courier" charset="0"/>
                <a:cs typeface="Courier" charset="0"/>
              </a:rPr>
              <a:t>URL –----- 4,991,580</a:t>
            </a:r>
          </a:p>
          <a:p>
            <a:r>
              <a:rPr lang="en-US" dirty="0" err="1">
                <a:latin typeface="Courier" charset="0"/>
                <a:ea typeface="Courier" charset="0"/>
                <a:cs typeface="Courier" charset="0"/>
              </a:rPr>
              <a:t>u</a:t>
            </a:r>
            <a:r>
              <a:rPr lang="en-US" dirty="0" err="1" smtClean="0">
                <a:latin typeface="Courier" charset="0"/>
                <a:ea typeface="Courier" charset="0"/>
                <a:cs typeface="Courier" charset="0"/>
              </a:rPr>
              <a:t>seragent</a:t>
            </a:r>
            <a:r>
              <a:rPr lang="en-US" dirty="0" smtClean="0">
                <a:latin typeface="Courier" charset="0"/>
                <a:ea typeface="Courier" charset="0"/>
                <a:cs typeface="Courier" charset="0"/>
              </a:rPr>
              <a:t> --– 17,015</a:t>
            </a:r>
            <a:endParaRPr lang="en-US" dirty="0">
              <a:latin typeface="Courier" charset="0"/>
              <a:ea typeface="Courier" charset="0"/>
              <a:cs typeface="Courier" charset="0"/>
            </a:endParaRPr>
          </a:p>
          <a:p>
            <a:endParaRPr lang="en-US" dirty="0">
              <a:latin typeface="Courier" charset="0"/>
              <a:ea typeface="Courier" charset="0"/>
              <a:cs typeface="Courier" charset="0"/>
            </a:endParaRPr>
          </a:p>
        </p:txBody>
      </p:sp>
      <p:sp>
        <p:nvSpPr>
          <p:cNvPr id="12" name="Text Placeholder 11"/>
          <p:cNvSpPr>
            <a:spLocks noGrp="1"/>
          </p:cNvSpPr>
          <p:nvPr>
            <p:ph type="body" sz="quarter" idx="19"/>
          </p:nvPr>
        </p:nvSpPr>
        <p:spPr>
          <a:xfrm>
            <a:off x="4046071" y="0"/>
            <a:ext cx="4143235" cy="1152144"/>
          </a:xfrm>
        </p:spPr>
        <p:txBody>
          <a:bodyPr/>
          <a:lstStyle/>
          <a:p>
            <a:r>
              <a:rPr lang="en-US" dirty="0" err="1" smtClean="0"/>
              <a:t>IoC</a:t>
            </a:r>
            <a:r>
              <a:rPr lang="en-US" dirty="0" smtClean="0"/>
              <a:t> Classification Types</a:t>
            </a:r>
            <a:endParaRPr lang="en-US" dirty="0"/>
          </a:p>
        </p:txBody>
      </p:sp>
      <p:sp>
        <p:nvSpPr>
          <p:cNvPr id="15" name="Rectangle 14"/>
          <p:cNvSpPr/>
          <p:nvPr/>
        </p:nvSpPr>
        <p:spPr>
          <a:xfrm>
            <a:off x="4020511" y="5185675"/>
            <a:ext cx="4194353" cy="523220"/>
          </a:xfrm>
          <a:prstGeom prst="rect">
            <a:avLst/>
          </a:prstGeom>
        </p:spPr>
        <p:txBody>
          <a:bodyPr wrap="none">
            <a:spAutoFit/>
          </a:bodyPr>
          <a:lstStyle/>
          <a:p>
            <a:r>
              <a:rPr lang="en-US" sz="2800" dirty="0" smtClean="0"/>
              <a:t>Total </a:t>
            </a:r>
            <a:r>
              <a:rPr lang="en-US" sz="2800" dirty="0" err="1" smtClean="0"/>
              <a:t>IoCs</a:t>
            </a:r>
            <a:r>
              <a:rPr lang="en-US" sz="2800" dirty="0" smtClean="0"/>
              <a:t> = </a:t>
            </a:r>
            <a:r>
              <a:rPr lang="is-IS" sz="2800" dirty="0" smtClean="0"/>
              <a:t>209,378,144</a:t>
            </a:r>
            <a:endParaRPr lang="en-US" sz="2800" dirty="0"/>
          </a:p>
        </p:txBody>
      </p:sp>
      <p:sp>
        <p:nvSpPr>
          <p:cNvPr id="16" name="Rounded Rectangle 15"/>
          <p:cNvSpPr/>
          <p:nvPr/>
        </p:nvSpPr>
        <p:spPr>
          <a:xfrm>
            <a:off x="4388823" y="2433711"/>
            <a:ext cx="3334340" cy="534572"/>
          </a:xfrm>
          <a:prstGeom prst="roundRect">
            <a:avLst/>
          </a:prstGeom>
          <a:noFill/>
          <a:ln>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noFill/>
            </a:endParaRPr>
          </a:p>
        </p:txBody>
      </p:sp>
      <p:sp>
        <p:nvSpPr>
          <p:cNvPr id="17" name="TextBox 16"/>
          <p:cNvSpPr txBox="1"/>
          <p:nvPr/>
        </p:nvSpPr>
        <p:spPr>
          <a:xfrm>
            <a:off x="2039815" y="-239150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531547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rgbClr val="FF2600"/>
                                      </p:to>
                                    </p:animClr>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a:t>
            </a:r>
            <a:r>
              <a:rPr lang="en-US" dirty="0" err="1" smtClean="0"/>
              <a:t>IoCs</a:t>
            </a:r>
            <a:r>
              <a:rPr lang="en-US" dirty="0" smtClean="0"/>
              <a:t> from 2006 - 2016</a:t>
            </a:r>
            <a:endParaRPr lang="en-US" dirty="0"/>
          </a:p>
        </p:txBody>
      </p:sp>
      <p:sp>
        <p:nvSpPr>
          <p:cNvPr id="5" name="Text Placeholder 4"/>
          <p:cNvSpPr>
            <a:spLocks noGrp="1"/>
          </p:cNvSpPr>
          <p:nvPr>
            <p:ph type="body" sz="quarter" idx="11"/>
          </p:nvPr>
        </p:nvSpPr>
        <p:spPr/>
        <p:txBody>
          <a:bodyPr/>
          <a:lstStyle/>
          <a:p>
            <a:endParaRPr lang="en-US" dirty="0"/>
          </a:p>
        </p:txBody>
      </p:sp>
      <p:pic>
        <p:nvPicPr>
          <p:cNvPr id="4" name="Picture Placeholder 3"/>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839" r="2839"/>
          <a:stretch>
            <a:fillRect/>
          </a:stretch>
        </p:blipFill>
        <p:spPr>
          <a:xfrm>
            <a:off x="329210" y="1277910"/>
            <a:ext cx="11419878" cy="4784205"/>
          </a:xfrm>
        </p:spPr>
      </p:pic>
      <p:pic>
        <p:nvPicPr>
          <p:cNvPr id="7" name="Picture Placeholder 2"/>
          <p:cNvPicPr>
            <a:picLocks noChangeAspect="1"/>
          </p:cNvPicPr>
          <p:nvPr/>
        </p:nvPicPr>
        <p:blipFill>
          <a:blip r:embed="rId4">
            <a:extLst>
              <a:ext uri="{28A0092B-C50C-407E-A947-70E740481C1C}">
                <a14:useLocalDpi xmlns:a14="http://schemas.microsoft.com/office/drawing/2010/main" val="0"/>
              </a:ext>
            </a:extLst>
          </a:blip>
          <a:srcRect l="2839" r="2839"/>
          <a:stretch>
            <a:fillRect/>
          </a:stretch>
        </p:blipFill>
        <p:spPr>
          <a:xfrm>
            <a:off x="329210" y="1277910"/>
            <a:ext cx="11419878" cy="4784205"/>
          </a:xfrm>
          <a:prstGeom prst="rect">
            <a:avLst/>
          </a:prstGeom>
        </p:spPr>
      </p:pic>
      <p:cxnSp>
        <p:nvCxnSpPr>
          <p:cNvPr id="10" name="Straight Connector 9"/>
          <p:cNvCxnSpPr/>
          <p:nvPr/>
        </p:nvCxnSpPr>
        <p:spPr>
          <a:xfrm flipH="1">
            <a:off x="8239539" y="1779105"/>
            <a:ext cx="9940" cy="3786808"/>
          </a:xfrm>
          <a:prstGeom prst="line">
            <a:avLst/>
          </a:prstGeom>
          <a:ln w="47625">
            <a:solidFill>
              <a:schemeClr val="accent1"/>
            </a:solidFill>
          </a:ln>
          <a:effectLst>
            <a:outerShdw blurRad="50800" dist="50800" dir="5400000" algn="ctr" rotWithShape="0">
              <a:schemeClr val="tx1">
                <a:lumMod val="40000"/>
                <a:lumOff val="6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2747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2006-08-03 – 2013-10-13</a:t>
            </a:r>
            <a:endParaRPr lang="en-US" dirty="0"/>
          </a:p>
        </p:txBody>
      </p:sp>
      <p:sp>
        <p:nvSpPr>
          <p:cNvPr id="3" name="Text Placeholder 2"/>
          <p:cNvSpPr>
            <a:spLocks noGrp="1"/>
          </p:cNvSpPr>
          <p:nvPr>
            <p:ph type="body" sz="quarter" idx="11"/>
          </p:nvPr>
        </p:nvSpPr>
        <p:spPr/>
        <p:txBody>
          <a:bodyPr/>
          <a:lstStyle/>
          <a:p>
            <a:endParaRPr lang="en-US"/>
          </a:p>
        </p:txBody>
      </p:sp>
      <p:pic>
        <p:nvPicPr>
          <p:cNvPr id="14" name="Picture Placeholder 1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64" r="3164"/>
          <a:stretch>
            <a:fillRect/>
          </a:stretch>
        </p:blipFill>
        <p:spPr>
          <a:xfrm>
            <a:off x="329210" y="1277910"/>
            <a:ext cx="11419878" cy="4784205"/>
          </a:xfrm>
        </p:spPr>
      </p:pic>
      <p:sp>
        <p:nvSpPr>
          <p:cNvPr id="15" name="TextBox 14"/>
          <p:cNvSpPr txBox="1"/>
          <p:nvPr/>
        </p:nvSpPr>
        <p:spPr>
          <a:xfrm>
            <a:off x="2893369" y="2885182"/>
            <a:ext cx="6291560" cy="523220"/>
          </a:xfrm>
          <a:prstGeom prst="rect">
            <a:avLst/>
          </a:prstGeom>
          <a:noFill/>
        </p:spPr>
        <p:txBody>
          <a:bodyPr wrap="square" rtlCol="0">
            <a:spAutoFit/>
          </a:bodyPr>
          <a:lstStyle/>
          <a:p>
            <a:r>
              <a:rPr lang="en-US" sz="2800" dirty="0" smtClean="0"/>
              <a:t>Charles Haley – </a:t>
            </a:r>
            <a:r>
              <a:rPr lang="en-US" sz="2800" dirty="0" err="1" smtClean="0"/>
              <a:t>ssh</a:t>
            </a:r>
            <a:r>
              <a:rPr lang="en-US" sz="2800" dirty="0" smtClean="0"/>
              <a:t> dictionary attacks</a:t>
            </a:r>
            <a:endParaRPr lang="en-US" sz="2800" dirty="0"/>
          </a:p>
        </p:txBody>
      </p:sp>
    </p:spTree>
    <p:extLst>
      <p:ext uri="{BB962C8B-B14F-4D97-AF65-F5344CB8AC3E}">
        <p14:creationId xmlns:p14="http://schemas.microsoft.com/office/powerpoint/2010/main" val="4603848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2013-10-13 – Present Day</a:t>
            </a:r>
            <a:endParaRPr lang="en-US" dirty="0"/>
          </a:p>
        </p:txBody>
      </p:sp>
      <p:sp>
        <p:nvSpPr>
          <p:cNvPr id="3" name="Text Placeholder 2"/>
          <p:cNvSpPr>
            <a:spLocks noGrp="1"/>
          </p:cNvSpPr>
          <p:nvPr>
            <p:ph type="body" sz="quarter" idx="11"/>
          </p:nvPr>
        </p:nvSpPr>
        <p:spPr/>
        <p:txBody>
          <a:bodyPr/>
          <a:lstStyle/>
          <a:p>
            <a:endParaRPr lang="en-US"/>
          </a:p>
        </p:txBody>
      </p:sp>
      <p:pic>
        <p:nvPicPr>
          <p:cNvPr id="5" name="Picture Placeholder 4"/>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10" r="3110"/>
          <a:stretch>
            <a:fillRect/>
          </a:stretch>
        </p:blipFill>
        <p:spPr>
          <a:xfrm>
            <a:off x="329210" y="1277910"/>
            <a:ext cx="11419878" cy="4784205"/>
          </a:xfrm>
        </p:spPr>
      </p:pic>
    </p:spTree>
    <p:extLst>
      <p:ext uri="{BB962C8B-B14F-4D97-AF65-F5344CB8AC3E}">
        <p14:creationId xmlns:p14="http://schemas.microsoft.com/office/powerpoint/2010/main" val="40099958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pPr algn="ctr"/>
            <a:r>
              <a:rPr lang="en-US" dirty="0"/>
              <a:t>Cloud IPv4 Addresses</a:t>
            </a:r>
          </a:p>
        </p:txBody>
      </p:sp>
      <p:sp>
        <p:nvSpPr>
          <p:cNvPr id="17" name="Text Placeholder 16"/>
          <p:cNvSpPr>
            <a:spLocks noGrp="1"/>
          </p:cNvSpPr>
          <p:nvPr>
            <p:ph type="body" sz="quarter" idx="10"/>
          </p:nvPr>
        </p:nvSpPr>
        <p:spPr/>
        <p:txBody>
          <a:bodyPr/>
          <a:lstStyle/>
          <a:p>
            <a:endParaRPr lang="en-US"/>
          </a:p>
        </p:txBody>
      </p:sp>
      <p:sp>
        <p:nvSpPr>
          <p:cNvPr id="18" name="Text Placeholder 17"/>
          <p:cNvSpPr>
            <a:spLocks noGrp="1"/>
          </p:cNvSpPr>
          <p:nvPr>
            <p:ph type="body" sz="quarter" idx="11"/>
          </p:nvPr>
        </p:nvSpPr>
        <p:spPr/>
        <p:txBody>
          <a:bodyPr/>
          <a:lstStyle/>
          <a:p>
            <a:endParaRPr lang="en-US"/>
          </a:p>
        </p:txBody>
      </p:sp>
      <p:pic>
        <p:nvPicPr>
          <p:cNvPr id="21"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4540" y="890552"/>
            <a:ext cx="6977269" cy="5789648"/>
          </a:xfrm>
        </p:spPr>
      </p:pic>
    </p:spTree>
    <p:extLst>
      <p:ext uri="{BB962C8B-B14F-4D97-AF65-F5344CB8AC3E}">
        <p14:creationId xmlns:p14="http://schemas.microsoft.com/office/powerpoint/2010/main" val="1636756892"/>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2013-10-13 – </a:t>
            </a:r>
            <a:r>
              <a:rPr lang="en-US" dirty="0" smtClean="0"/>
              <a:t>Present Day</a:t>
            </a:r>
            <a:endParaRPr lang="en-US" dirty="0"/>
          </a:p>
        </p:txBody>
      </p:sp>
      <p:sp>
        <p:nvSpPr>
          <p:cNvPr id="3" name="Text Placeholder 2"/>
          <p:cNvSpPr>
            <a:spLocks noGrp="1"/>
          </p:cNvSpPr>
          <p:nvPr>
            <p:ph type="body" sz="quarter" idx="11"/>
          </p:nvPr>
        </p:nvSpPr>
        <p:spPr/>
        <p:txBody>
          <a:bodyPr/>
          <a:lstStyle/>
          <a:p>
            <a:endParaRPr lang="en-US"/>
          </a:p>
        </p:txBody>
      </p:sp>
      <p:pic>
        <p:nvPicPr>
          <p:cNvPr id="7" name="Picture Placeholder 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839" r="2839"/>
          <a:stretch>
            <a:fillRect/>
          </a:stretch>
        </p:blipFill>
        <p:spPr>
          <a:xfrm>
            <a:off x="329210" y="1277910"/>
            <a:ext cx="11419878" cy="4784205"/>
          </a:xfrm>
        </p:spPr>
      </p:pic>
      <p:cxnSp>
        <p:nvCxnSpPr>
          <p:cNvPr id="10" name="Straight Arrow Connector 9"/>
          <p:cNvCxnSpPr/>
          <p:nvPr/>
        </p:nvCxnSpPr>
        <p:spPr>
          <a:xfrm flipH="1">
            <a:off x="10773877" y="2343042"/>
            <a:ext cx="516835" cy="188843"/>
          </a:xfrm>
          <a:prstGeom prst="straightConnector1">
            <a:avLst/>
          </a:prstGeom>
          <a:ln w="5715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0773877" y="1973710"/>
            <a:ext cx="516835" cy="188843"/>
          </a:xfrm>
          <a:prstGeom prst="straightConnector1">
            <a:avLst/>
          </a:prstGeom>
          <a:ln w="5715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227213" y="2128558"/>
            <a:ext cx="665922" cy="369332"/>
          </a:xfrm>
          <a:prstGeom prst="rect">
            <a:avLst/>
          </a:prstGeom>
          <a:noFill/>
        </p:spPr>
        <p:txBody>
          <a:bodyPr wrap="square" rtlCol="0">
            <a:spAutoFit/>
          </a:bodyPr>
          <a:lstStyle/>
          <a:p>
            <a:r>
              <a:rPr lang="en-US" dirty="0" smtClean="0"/>
              <a:t>10k</a:t>
            </a:r>
          </a:p>
        </p:txBody>
      </p:sp>
      <p:sp>
        <p:nvSpPr>
          <p:cNvPr id="13" name="TextBox 12"/>
          <p:cNvSpPr txBox="1"/>
          <p:nvPr/>
        </p:nvSpPr>
        <p:spPr>
          <a:xfrm>
            <a:off x="11275323" y="1746778"/>
            <a:ext cx="897973" cy="369332"/>
          </a:xfrm>
          <a:prstGeom prst="rect">
            <a:avLst/>
          </a:prstGeom>
          <a:noFill/>
        </p:spPr>
        <p:txBody>
          <a:bodyPr wrap="square" rtlCol="0">
            <a:spAutoFit/>
          </a:bodyPr>
          <a:lstStyle/>
          <a:p>
            <a:r>
              <a:rPr lang="en-US" dirty="0" smtClean="0"/>
              <a:t>600k</a:t>
            </a:r>
            <a:endParaRPr lang="en-US" dirty="0"/>
          </a:p>
        </p:txBody>
      </p:sp>
      <p:sp>
        <p:nvSpPr>
          <p:cNvPr id="14" name="Rounded Rectangle 13"/>
          <p:cNvSpPr/>
          <p:nvPr/>
        </p:nvSpPr>
        <p:spPr>
          <a:xfrm>
            <a:off x="1311965" y="2713383"/>
            <a:ext cx="1580322" cy="2484782"/>
          </a:xfrm>
          <a:prstGeom prst="roundRect">
            <a:avLst/>
          </a:prstGeom>
          <a:noFill/>
          <a:ln>
            <a:solidFill>
              <a:schemeClr val="tx1">
                <a:lumMod val="60000"/>
                <a:lumOff val="4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Rounded Rectangle 14"/>
          <p:cNvSpPr/>
          <p:nvPr/>
        </p:nvSpPr>
        <p:spPr>
          <a:xfrm>
            <a:off x="5337313" y="1858617"/>
            <a:ext cx="795130" cy="3339547"/>
          </a:xfrm>
          <a:prstGeom prst="roundRect">
            <a:avLst/>
          </a:prstGeom>
          <a:noFill/>
          <a:ln>
            <a:solidFill>
              <a:schemeClr val="tx1">
                <a:lumMod val="60000"/>
                <a:lumOff val="4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Rounded Rectangle 15"/>
          <p:cNvSpPr/>
          <p:nvPr/>
        </p:nvSpPr>
        <p:spPr>
          <a:xfrm>
            <a:off x="10595112" y="4959625"/>
            <a:ext cx="357809" cy="238539"/>
          </a:xfrm>
          <a:prstGeom prst="roundRect">
            <a:avLst/>
          </a:prstGeom>
          <a:noFill/>
          <a:ln>
            <a:solidFill>
              <a:schemeClr val="tx1">
                <a:lumMod val="60000"/>
                <a:lumOff val="4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0799721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22" y="183562"/>
            <a:ext cx="11692546" cy="6105578"/>
          </a:xfrm>
          <a:prstGeom prst="rect">
            <a:avLst/>
          </a:prstGeom>
        </p:spPr>
      </p:pic>
      <p:pic>
        <p:nvPicPr>
          <p:cNvPr id="5" name="Picture Placeholder 4"/>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444386" y="400801"/>
            <a:ext cx="11296883" cy="5874379"/>
          </a:xfrm>
        </p:spPr>
      </p:pic>
      <p:sp>
        <p:nvSpPr>
          <p:cNvPr id="4" name="TextBox 3"/>
          <p:cNvSpPr txBox="1"/>
          <p:nvPr/>
        </p:nvSpPr>
        <p:spPr>
          <a:xfrm>
            <a:off x="2670818" y="1564755"/>
            <a:ext cx="6950463" cy="923330"/>
          </a:xfrm>
          <a:prstGeom prst="rect">
            <a:avLst/>
          </a:prstGeom>
          <a:noFill/>
        </p:spPr>
        <p:txBody>
          <a:bodyPr wrap="square" rtlCol="0">
            <a:spAutoFit/>
          </a:bodyPr>
          <a:lstStyle/>
          <a:p>
            <a:r>
              <a:rPr lang="en-US" sz="5400" b="1" dirty="0" err="1" smtClean="0">
                <a:solidFill>
                  <a:srgbClr val="FF0000"/>
                </a:solidFill>
              </a:rPr>
              <a:t>Savitzky</a:t>
            </a:r>
            <a:r>
              <a:rPr lang="en-US" sz="5400" b="1" dirty="0" smtClean="0">
                <a:solidFill>
                  <a:srgbClr val="FF0000"/>
                </a:solidFill>
              </a:rPr>
              <a:t> </a:t>
            </a:r>
            <a:r>
              <a:rPr lang="en-US" sz="5400" b="1" dirty="0" err="1" smtClean="0">
                <a:solidFill>
                  <a:srgbClr val="FF0000"/>
                </a:solidFill>
              </a:rPr>
              <a:t>Golay</a:t>
            </a:r>
            <a:r>
              <a:rPr lang="en-US" sz="5400" b="1" dirty="0" smtClean="0">
                <a:solidFill>
                  <a:srgbClr val="FF0000"/>
                </a:solidFill>
              </a:rPr>
              <a:t> Filter</a:t>
            </a:r>
            <a:endParaRPr lang="en-US" sz="5400" b="1" dirty="0">
              <a:solidFill>
                <a:srgbClr val="FF0000"/>
              </a:solidFill>
            </a:endParaRPr>
          </a:p>
        </p:txBody>
      </p:sp>
    </p:spTree>
    <p:extLst>
      <p:ext uri="{BB962C8B-B14F-4D97-AF65-F5344CB8AC3E}">
        <p14:creationId xmlns:p14="http://schemas.microsoft.com/office/powerpoint/2010/main" val="17341325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70" y="191917"/>
            <a:ext cx="11779649" cy="6100877"/>
          </a:xfrm>
          <a:prstGeom prst="rect">
            <a:avLst/>
          </a:prstGeom>
        </p:spPr>
      </p:pic>
      <p:pic>
        <p:nvPicPr>
          <p:cNvPr id="4" name="Picture Placeholder 3"/>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444386" y="400801"/>
            <a:ext cx="11296883" cy="5874379"/>
          </a:xfrm>
        </p:spPr>
      </p:pic>
    </p:spTree>
    <p:extLst>
      <p:ext uri="{BB962C8B-B14F-4D97-AF65-F5344CB8AC3E}">
        <p14:creationId xmlns:p14="http://schemas.microsoft.com/office/powerpoint/2010/main" val="275637844"/>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5" r="1685"/>
          <a:stretch>
            <a:fillRect/>
          </a:stretch>
        </p:blipFill>
        <p:spPr/>
      </p:pic>
    </p:spTree>
    <p:extLst>
      <p:ext uri="{BB962C8B-B14F-4D97-AF65-F5344CB8AC3E}">
        <p14:creationId xmlns:p14="http://schemas.microsoft.com/office/powerpoint/2010/main" val="2129084421"/>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IoC</a:t>
            </a:r>
            <a:r>
              <a:rPr lang="en-US" dirty="0" smtClean="0"/>
              <a:t> Threat Detection Project – Road Map</a:t>
            </a:r>
            <a:endParaRPr lang="en-US" dirty="0"/>
          </a:p>
        </p:txBody>
      </p:sp>
      <p:sp>
        <p:nvSpPr>
          <p:cNvPr id="3" name="Text Placeholder 2"/>
          <p:cNvSpPr>
            <a:spLocks noGrp="1"/>
          </p:cNvSpPr>
          <p:nvPr>
            <p:ph type="body" sz="quarter" idx="10"/>
          </p:nvPr>
        </p:nvSpPr>
        <p:spPr/>
        <p:txBody>
          <a:bodyPr/>
          <a:lstStyle/>
          <a:p>
            <a:endParaRPr lang="en-US" sz="2800" dirty="0" smtClean="0"/>
          </a:p>
          <a:p>
            <a:r>
              <a:rPr lang="en-US" sz="2800" dirty="0" smtClean="0"/>
              <a:t>Phase I – Deep Understanding of </a:t>
            </a:r>
            <a:r>
              <a:rPr lang="en-US" sz="2800" dirty="0" err="1" smtClean="0"/>
              <a:t>IoCs</a:t>
            </a:r>
            <a:endParaRPr lang="en-US" sz="2800" dirty="0" smtClean="0"/>
          </a:p>
          <a:p>
            <a:endParaRPr lang="en-US" sz="2800" dirty="0" smtClean="0"/>
          </a:p>
          <a:p>
            <a:r>
              <a:rPr lang="en-US" sz="2800" dirty="0" smtClean="0"/>
              <a:t>Phase II – Machine Learning Analytics</a:t>
            </a:r>
          </a:p>
          <a:p>
            <a:endParaRPr lang="en-US" sz="2800" dirty="0"/>
          </a:p>
          <a:p>
            <a:r>
              <a:rPr lang="en-US" sz="2800" dirty="0" smtClean="0"/>
              <a:t>Phase III – Platform for Shared Distribution of </a:t>
            </a:r>
            <a:r>
              <a:rPr lang="en-US" sz="2800" dirty="0" err="1" smtClean="0"/>
              <a:t>IoCs</a:t>
            </a:r>
            <a:endParaRPr lang="en-US" sz="2800" dirty="0"/>
          </a:p>
        </p:txBody>
      </p:sp>
      <p:sp>
        <p:nvSpPr>
          <p:cNvPr id="4" name="Rounded Rectangle 3"/>
          <p:cNvSpPr/>
          <p:nvPr/>
        </p:nvSpPr>
        <p:spPr>
          <a:xfrm>
            <a:off x="319534" y="1808922"/>
            <a:ext cx="6598101" cy="725556"/>
          </a:xfrm>
          <a:prstGeom prst="roundRect">
            <a:avLst/>
          </a:prstGeom>
          <a:noFill/>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ounded Rectangle 4"/>
          <p:cNvSpPr/>
          <p:nvPr/>
        </p:nvSpPr>
        <p:spPr>
          <a:xfrm>
            <a:off x="306190" y="2981739"/>
            <a:ext cx="6611445" cy="715618"/>
          </a:xfrm>
          <a:prstGeom prst="roundRect">
            <a:avLst/>
          </a:prstGeom>
          <a:noFill/>
          <a:ln>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7662525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 100 </a:t>
            </a:r>
            <a:r>
              <a:rPr lang="en-US" dirty="0" err="1" smtClean="0"/>
              <a:t>IoCs</a:t>
            </a:r>
            <a:r>
              <a:rPr lang="en-US" dirty="0" smtClean="0"/>
              <a:t> </a:t>
            </a:r>
            <a:endParaRPr lang="en-US" dirty="0"/>
          </a:p>
        </p:txBody>
      </p:sp>
      <p:pic>
        <p:nvPicPr>
          <p:cNvPr id="27" name="Content Placeholder 26"/>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7235170" y="681038"/>
            <a:ext cx="4667403" cy="5408611"/>
          </a:xfrm>
        </p:spPr>
      </p:pic>
      <p:pic>
        <p:nvPicPr>
          <p:cNvPr id="30" name="Content Placeholder 2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8488" y="1797622"/>
            <a:ext cx="6348412" cy="4037455"/>
          </a:xfrm>
        </p:spPr>
      </p:pic>
    </p:spTree>
    <p:extLst>
      <p:ext uri="{BB962C8B-B14F-4D97-AF65-F5344CB8AC3E}">
        <p14:creationId xmlns:p14="http://schemas.microsoft.com/office/powerpoint/2010/main" val="242150738"/>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 100 </a:t>
            </a:r>
            <a:r>
              <a:rPr lang="en-US" dirty="0" err="1" smtClean="0"/>
              <a:t>IoCs</a:t>
            </a:r>
            <a:r>
              <a:rPr lang="en-US" dirty="0" smtClean="0"/>
              <a:t> – Cloud Hosted</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488" y="1797622"/>
            <a:ext cx="6348412" cy="4037455"/>
          </a:xfrm>
        </p:spPr>
      </p:pic>
      <p:pic>
        <p:nvPicPr>
          <p:cNvPr id="6" name="Content Placeholder 5"/>
          <p:cNvPicPr>
            <a:picLocks noGrp="1" noChangeAspect="1"/>
          </p:cNvPicPr>
          <p:nvPr>
            <p:ph idx="15"/>
          </p:nvPr>
        </p:nvPicPr>
        <p:blipFill>
          <a:blip r:embed="rId4">
            <a:extLst>
              <a:ext uri="{28A0092B-C50C-407E-A947-70E740481C1C}">
                <a14:useLocalDpi xmlns:a14="http://schemas.microsoft.com/office/drawing/2010/main" val="0"/>
              </a:ext>
            </a:extLst>
          </a:blip>
          <a:stretch>
            <a:fillRect/>
          </a:stretch>
        </p:blipFill>
        <p:spPr>
          <a:xfrm>
            <a:off x="7237371" y="681038"/>
            <a:ext cx="4662748" cy="5408611"/>
          </a:xfrm>
        </p:spPr>
      </p:pic>
    </p:spTree>
    <p:extLst>
      <p:ext uri="{BB962C8B-B14F-4D97-AF65-F5344CB8AC3E}">
        <p14:creationId xmlns:p14="http://schemas.microsoft.com/office/powerpoint/2010/main" val="926077174"/>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Case Studies</a:t>
            </a:r>
            <a:endParaRPr lang="en-US" dirty="0"/>
          </a:p>
        </p:txBody>
      </p:sp>
    </p:spTree>
    <p:extLst>
      <p:ext uri="{BB962C8B-B14F-4D97-AF65-F5344CB8AC3E}">
        <p14:creationId xmlns:p14="http://schemas.microsoft.com/office/powerpoint/2010/main" val="1703896975"/>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IoC</a:t>
            </a:r>
            <a:r>
              <a:rPr lang="en-US" dirty="0" smtClean="0"/>
              <a:t> Case Study</a:t>
            </a:r>
            <a:endParaRPr lang="en-US" dirty="0"/>
          </a:p>
        </p:txBody>
      </p:sp>
      <p:sp>
        <p:nvSpPr>
          <p:cNvPr id="3" name="Text Placeholder 2"/>
          <p:cNvSpPr>
            <a:spLocks noGrp="1"/>
          </p:cNvSpPr>
          <p:nvPr>
            <p:ph type="body" sz="quarter" idx="10"/>
          </p:nvPr>
        </p:nvSpPr>
        <p:spPr/>
        <p:txBody>
          <a:bodyPr/>
          <a:lstStyle/>
          <a:p>
            <a:r>
              <a:rPr lang="en-US" dirty="0" smtClean="0"/>
              <a:t>Correlate Cisco DMZ flows characteristics with </a:t>
            </a:r>
            <a:r>
              <a:rPr lang="en-US" dirty="0" err="1" smtClean="0"/>
              <a:t>IoCs</a:t>
            </a:r>
            <a:r>
              <a:rPr lang="en-US" dirty="0" smtClean="0"/>
              <a:t/>
            </a:r>
            <a:br>
              <a:rPr lang="en-US" dirty="0" smtClean="0"/>
            </a:br>
            <a:endParaRPr lang="en-US" dirty="0" smtClean="0"/>
          </a:p>
          <a:p>
            <a:pPr marL="749284" lvl="1" indent="-342900">
              <a:buFont typeface="Arial" charset="0"/>
              <a:buChar char="•"/>
            </a:pPr>
            <a:r>
              <a:rPr lang="en-US" dirty="0" err="1" smtClean="0"/>
              <a:t>IoCs</a:t>
            </a:r>
            <a:r>
              <a:rPr lang="en-US" dirty="0" smtClean="0"/>
              <a:t> visible in flows</a:t>
            </a:r>
            <a:br>
              <a:rPr lang="en-US" dirty="0" smtClean="0"/>
            </a:br>
            <a:endParaRPr lang="en-US" dirty="0" smtClean="0"/>
          </a:p>
          <a:p>
            <a:pPr marL="749284" lvl="1" indent="-342900">
              <a:buFont typeface="Arial" charset="0"/>
              <a:buChar char="•"/>
            </a:pPr>
            <a:r>
              <a:rPr lang="en-US" dirty="0" err="1" smtClean="0"/>
              <a:t>IoCs</a:t>
            </a:r>
            <a:r>
              <a:rPr lang="en-US" dirty="0" smtClean="0"/>
              <a:t> sourced from cloud providers</a:t>
            </a:r>
          </a:p>
          <a:p>
            <a:pPr marL="749284" lvl="1" indent="-342900">
              <a:buFont typeface="Arial" charset="0"/>
              <a:buChar char="•"/>
            </a:pPr>
            <a:endParaRPr lang="en-US" dirty="0"/>
          </a:p>
          <a:p>
            <a:endParaRPr lang="en-US" dirty="0"/>
          </a:p>
        </p:txBody>
      </p:sp>
    </p:spTree>
    <p:extLst>
      <p:ext uri="{BB962C8B-B14F-4D97-AF65-F5344CB8AC3E}">
        <p14:creationId xmlns:p14="http://schemas.microsoft.com/office/powerpoint/2010/main" val="366955549"/>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25883" y="1600202"/>
            <a:ext cx="3683409" cy="4391025"/>
          </a:xfrm>
        </p:spPr>
        <p:txBody>
          <a:bodyPr/>
          <a:lstStyle/>
          <a:p>
            <a:r>
              <a:rPr lang="is-IS" sz="1800" dirty="0" smtClean="0">
                <a:latin typeface="Courier" charset="0"/>
                <a:ea typeface="Courier" charset="0"/>
                <a:cs typeface="Courier" charset="0"/>
              </a:rPr>
              <a:t>209.126.103.42</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295,276</a:t>
            </a:r>
            <a:endParaRPr lang="is-IS" sz="1800" dirty="0">
              <a:latin typeface="Courier" charset="0"/>
              <a:ea typeface="Courier" charset="0"/>
              <a:cs typeface="Courier" charset="0"/>
            </a:endParaRPr>
          </a:p>
          <a:p>
            <a:r>
              <a:rPr lang="is-IS" sz="1800" dirty="0" smtClean="0">
                <a:latin typeface="Courier" charset="0"/>
                <a:ea typeface="Courier" charset="0"/>
                <a:cs typeface="Courier" charset="0"/>
              </a:rPr>
              <a:t>93.174.93.94</a:t>
            </a:r>
            <a:r>
              <a:rPr lang="is-IS" sz="1800" dirty="0">
                <a:latin typeface="Courier" charset="0"/>
                <a:ea typeface="Courier" charset="0"/>
                <a:cs typeface="Courier" charset="0"/>
              </a:rPr>
              <a:t>    </a:t>
            </a:r>
            <a:r>
              <a:rPr lang="is-IS" sz="1800" dirty="0" smtClean="0">
                <a:latin typeface="Courier" charset="0"/>
                <a:ea typeface="Courier" charset="0"/>
                <a:cs typeface="Courier" charset="0"/>
              </a:rPr>
              <a:t>170,423</a:t>
            </a:r>
            <a:endParaRPr lang="is-IS" sz="1800" dirty="0">
              <a:latin typeface="Courier" charset="0"/>
              <a:ea typeface="Courier" charset="0"/>
              <a:cs typeface="Courier" charset="0"/>
            </a:endParaRPr>
          </a:p>
          <a:p>
            <a:r>
              <a:rPr lang="pl-PL" sz="1800" dirty="0" smtClean="0">
                <a:latin typeface="Courier" charset="0"/>
                <a:ea typeface="Courier" charset="0"/>
                <a:cs typeface="Courier" charset="0"/>
              </a:rPr>
              <a:t>177.82.185.149</a:t>
            </a:r>
            <a:r>
              <a:rPr lang="pl-PL" sz="1800" dirty="0">
                <a:latin typeface="Courier" charset="0"/>
                <a:ea typeface="Courier" charset="0"/>
                <a:cs typeface="Courier" charset="0"/>
              </a:rPr>
              <a:t>  </a:t>
            </a:r>
            <a:r>
              <a:rPr lang="pl-PL" sz="1800" dirty="0" smtClean="0">
                <a:latin typeface="Courier" charset="0"/>
                <a:ea typeface="Courier" charset="0"/>
                <a:cs typeface="Courier" charset="0"/>
              </a:rPr>
              <a:t>119,744</a:t>
            </a:r>
            <a:endParaRPr lang="pl-PL" sz="1800" dirty="0">
              <a:latin typeface="Courier" charset="0"/>
              <a:ea typeface="Courier" charset="0"/>
              <a:cs typeface="Courier" charset="0"/>
            </a:endParaRPr>
          </a:p>
          <a:p>
            <a:r>
              <a:rPr lang="is-IS" sz="1800" dirty="0" smtClean="0">
                <a:latin typeface="Courier" charset="0"/>
                <a:ea typeface="Courier" charset="0"/>
                <a:cs typeface="Courier" charset="0"/>
              </a:rPr>
              <a:t>209.126.120.54</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60,358</a:t>
            </a:r>
            <a:endParaRPr lang="is-IS" sz="1800" dirty="0">
              <a:latin typeface="Courier" charset="0"/>
              <a:ea typeface="Courier" charset="0"/>
              <a:cs typeface="Courier" charset="0"/>
            </a:endParaRPr>
          </a:p>
          <a:p>
            <a:r>
              <a:rPr lang="is-IS" sz="1800" dirty="0" smtClean="0">
                <a:latin typeface="Courier" charset="0"/>
                <a:ea typeface="Courier" charset="0"/>
                <a:cs typeface="Courier" charset="0"/>
              </a:rPr>
              <a:t>61.240.144.66</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50,441</a:t>
            </a:r>
            <a:endParaRPr lang="is-IS" sz="1800" dirty="0">
              <a:latin typeface="Courier" charset="0"/>
              <a:ea typeface="Courier" charset="0"/>
              <a:cs typeface="Courier" charset="0"/>
            </a:endParaRPr>
          </a:p>
          <a:p>
            <a:r>
              <a:rPr lang="is-IS" sz="1800" dirty="0" smtClean="0">
                <a:latin typeface="Courier" charset="0"/>
                <a:ea typeface="Courier" charset="0"/>
                <a:cs typeface="Courier" charset="0"/>
              </a:rPr>
              <a:t>209.126.127.156  45,618</a:t>
            </a:r>
            <a:endParaRPr lang="is-IS" sz="1800" dirty="0">
              <a:latin typeface="Courier" charset="0"/>
              <a:ea typeface="Courier" charset="0"/>
              <a:cs typeface="Courier" charset="0"/>
            </a:endParaRPr>
          </a:p>
          <a:p>
            <a:r>
              <a:rPr lang="is-IS" sz="1800" dirty="0" smtClean="0">
                <a:latin typeface="Courier" charset="0"/>
                <a:ea typeface="Courier" charset="0"/>
                <a:cs typeface="Courier" charset="0"/>
              </a:rPr>
              <a:t>61.240.144.65</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37,273</a:t>
            </a:r>
            <a:endParaRPr lang="is-IS" sz="1800" dirty="0">
              <a:latin typeface="Courier" charset="0"/>
              <a:ea typeface="Courier" charset="0"/>
              <a:cs typeface="Courier" charset="0"/>
            </a:endParaRPr>
          </a:p>
          <a:p>
            <a:r>
              <a:rPr lang="pl-PL" sz="1800" dirty="0" smtClean="0">
                <a:latin typeface="Courier" charset="0"/>
                <a:ea typeface="Courier" charset="0"/>
                <a:cs typeface="Courier" charset="0"/>
              </a:rPr>
              <a:t>185.94.111.1</a:t>
            </a:r>
            <a:r>
              <a:rPr lang="pl-PL" sz="1800" dirty="0">
                <a:latin typeface="Courier" charset="0"/>
                <a:ea typeface="Courier" charset="0"/>
                <a:cs typeface="Courier" charset="0"/>
              </a:rPr>
              <a:t>    </a:t>
            </a:r>
            <a:r>
              <a:rPr lang="pl-PL" sz="1800" dirty="0" smtClean="0">
                <a:latin typeface="Courier" charset="0"/>
                <a:ea typeface="Courier" charset="0"/>
                <a:cs typeface="Courier" charset="0"/>
              </a:rPr>
              <a:t> 30,439</a:t>
            </a:r>
            <a:endParaRPr lang="pl-PL" sz="1800" dirty="0">
              <a:latin typeface="Courier" charset="0"/>
              <a:ea typeface="Courier" charset="0"/>
              <a:cs typeface="Courier" charset="0"/>
            </a:endParaRPr>
          </a:p>
          <a:p>
            <a:r>
              <a:rPr lang="is-IS" sz="1800" dirty="0" smtClean="0">
                <a:latin typeface="Courier" charset="0"/>
                <a:ea typeface="Courier" charset="0"/>
                <a:cs typeface="Courier" charset="0"/>
              </a:rPr>
              <a:t>45.58.113.205</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30,373</a:t>
            </a:r>
            <a:endParaRPr lang="is-IS" sz="1800" dirty="0">
              <a:latin typeface="Courier" charset="0"/>
              <a:ea typeface="Courier" charset="0"/>
              <a:cs typeface="Courier" charset="0"/>
            </a:endParaRPr>
          </a:p>
          <a:p>
            <a:r>
              <a:rPr lang="is-IS" sz="1800" dirty="0" smtClean="0">
                <a:latin typeface="Courier" charset="0"/>
                <a:ea typeface="Courier" charset="0"/>
                <a:cs typeface="Courier" charset="0"/>
              </a:rPr>
              <a:t>69.172.216.55</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30,317</a:t>
            </a:r>
            <a:endParaRPr lang="en-US" sz="1800" dirty="0">
              <a:latin typeface="Courier" charset="0"/>
              <a:ea typeface="Courier" charset="0"/>
              <a:cs typeface="Courier" charset="0"/>
            </a:endParaRPr>
          </a:p>
        </p:txBody>
      </p:sp>
      <p:sp>
        <p:nvSpPr>
          <p:cNvPr id="3" name="Text Placeholder 2"/>
          <p:cNvSpPr>
            <a:spLocks noGrp="1"/>
          </p:cNvSpPr>
          <p:nvPr>
            <p:ph type="body" sz="quarter" idx="15"/>
          </p:nvPr>
        </p:nvSpPr>
        <p:spPr/>
        <p:txBody>
          <a:bodyPr/>
          <a:lstStyle/>
          <a:p>
            <a:r>
              <a:rPr lang="pl-PL" sz="1800" dirty="0" smtClean="0">
                <a:latin typeface="Courier" charset="0"/>
                <a:ea typeface="Courier" charset="0"/>
                <a:cs typeface="Courier" charset="0"/>
              </a:rPr>
              <a:t>amazon</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a:t>
            </a:r>
            <a:r>
              <a:rPr lang="pl-PL" sz="1800" dirty="0" smtClean="0">
                <a:latin typeface="Courier" charset="0"/>
                <a:ea typeface="Courier" charset="0"/>
                <a:cs typeface="Courier" charset="0"/>
              </a:rPr>
              <a:t>77,065</a:t>
            </a:r>
            <a:endParaRPr lang="pl-PL" sz="1800" dirty="0">
              <a:latin typeface="Courier" charset="0"/>
              <a:ea typeface="Courier" charset="0"/>
              <a:cs typeface="Courier" charset="0"/>
            </a:endParaRPr>
          </a:p>
          <a:p>
            <a:r>
              <a:rPr lang="is-IS" sz="1800" dirty="0" smtClean="0">
                <a:latin typeface="Courier" charset="0"/>
                <a:ea typeface="Courier" charset="0"/>
                <a:cs typeface="Courier" charset="0"/>
              </a:rPr>
              <a:t>ovh</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49,639</a:t>
            </a:r>
            <a:endParaRPr lang="is-IS" sz="1800" dirty="0">
              <a:latin typeface="Courier" charset="0"/>
              <a:ea typeface="Courier" charset="0"/>
              <a:cs typeface="Courier" charset="0"/>
            </a:endParaRPr>
          </a:p>
          <a:p>
            <a:r>
              <a:rPr lang="pl-PL" sz="1800" dirty="0" err="1" smtClean="0">
                <a:latin typeface="Courier" charset="0"/>
                <a:ea typeface="Courier" charset="0"/>
                <a:cs typeface="Courier" charset="0"/>
              </a:rPr>
              <a:t>leaseweb</a:t>
            </a:r>
            <a:r>
              <a:rPr lang="pl-PL" sz="1800" dirty="0">
                <a:latin typeface="Courier" charset="0"/>
                <a:ea typeface="Courier" charset="0"/>
                <a:cs typeface="Courier" charset="0"/>
              </a:rPr>
              <a:t>        </a:t>
            </a:r>
            <a:r>
              <a:rPr lang="pl-PL" sz="1800" dirty="0" smtClean="0">
                <a:latin typeface="Courier" charset="0"/>
                <a:ea typeface="Courier" charset="0"/>
                <a:cs typeface="Courier" charset="0"/>
              </a:rPr>
              <a:t>12,914</a:t>
            </a:r>
            <a:endParaRPr lang="pl-PL" sz="1800" dirty="0">
              <a:latin typeface="Courier" charset="0"/>
              <a:ea typeface="Courier" charset="0"/>
              <a:cs typeface="Courier" charset="0"/>
            </a:endParaRPr>
          </a:p>
          <a:p>
            <a:r>
              <a:rPr lang="is-IS" sz="1800" dirty="0" smtClean="0">
                <a:latin typeface="Courier" charset="0"/>
                <a:ea typeface="Courier" charset="0"/>
                <a:cs typeface="Courier" charset="0"/>
              </a:rPr>
              <a:t>office365</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5,293</a:t>
            </a:r>
            <a:endParaRPr lang="is-IS" sz="1800" dirty="0">
              <a:latin typeface="Courier" charset="0"/>
              <a:ea typeface="Courier" charset="0"/>
              <a:cs typeface="Courier" charset="0"/>
            </a:endParaRPr>
          </a:p>
          <a:p>
            <a:r>
              <a:rPr lang="pl-PL" sz="1800" dirty="0" err="1" smtClean="0">
                <a:latin typeface="Courier" charset="0"/>
                <a:ea typeface="Courier" charset="0"/>
                <a:cs typeface="Courier" charset="0"/>
              </a:rPr>
              <a:t>cloudflare</a:t>
            </a:r>
            <a:r>
              <a:rPr lang="pl-PL" sz="1800" dirty="0">
                <a:latin typeface="Courier" charset="0"/>
                <a:ea typeface="Courier" charset="0"/>
                <a:cs typeface="Courier" charset="0"/>
              </a:rPr>
              <a:t>      </a:t>
            </a:r>
            <a:r>
              <a:rPr lang="pl-PL" sz="1800" dirty="0" smtClean="0">
                <a:latin typeface="Courier" charset="0"/>
                <a:ea typeface="Courier" charset="0"/>
                <a:cs typeface="Courier" charset="0"/>
              </a:rPr>
              <a:t> 3,037</a:t>
            </a:r>
            <a:endParaRPr lang="pl-PL" sz="1800" dirty="0">
              <a:latin typeface="Courier" charset="0"/>
              <a:ea typeface="Courier" charset="0"/>
              <a:cs typeface="Courier" charset="0"/>
            </a:endParaRPr>
          </a:p>
          <a:p>
            <a:r>
              <a:rPr lang="pl-PL" sz="1800" dirty="0" err="1" smtClean="0">
                <a:latin typeface="Courier" charset="0"/>
                <a:ea typeface="Courier" charset="0"/>
                <a:cs typeface="Courier" charset="0"/>
              </a:rPr>
              <a:t>rackspace</a:t>
            </a:r>
            <a:r>
              <a:rPr lang="pl-PL" sz="1800" dirty="0">
                <a:latin typeface="Courier" charset="0"/>
                <a:ea typeface="Courier" charset="0"/>
                <a:cs typeface="Courier" charset="0"/>
              </a:rPr>
              <a:t>       </a:t>
            </a:r>
            <a:r>
              <a:rPr lang="pl-PL" sz="1800" dirty="0" smtClean="0">
                <a:latin typeface="Courier" charset="0"/>
                <a:ea typeface="Courier" charset="0"/>
                <a:cs typeface="Courier" charset="0"/>
              </a:rPr>
              <a:t> 2,475</a:t>
            </a:r>
            <a:endParaRPr lang="pl-PL" sz="1800" dirty="0">
              <a:latin typeface="Courier" charset="0"/>
              <a:ea typeface="Courier" charset="0"/>
              <a:cs typeface="Courier" charset="0"/>
            </a:endParaRPr>
          </a:p>
          <a:p>
            <a:r>
              <a:rPr lang="pl-PL" sz="1800" dirty="0" err="1" smtClean="0">
                <a:latin typeface="Courier" charset="0"/>
                <a:ea typeface="Courier" charset="0"/>
                <a:cs typeface="Courier" charset="0"/>
              </a:rPr>
              <a:t>microsoft-azure</a:t>
            </a:r>
            <a:r>
              <a:rPr lang="pl-PL" sz="1800" dirty="0" smtClean="0">
                <a:latin typeface="Courier" charset="0"/>
                <a:ea typeface="Courier" charset="0"/>
                <a:cs typeface="Courier" charset="0"/>
              </a:rPr>
              <a:t>  1,029</a:t>
            </a:r>
            <a:endParaRPr lang="pl-PL" sz="1800" dirty="0">
              <a:latin typeface="Courier" charset="0"/>
              <a:ea typeface="Courier" charset="0"/>
              <a:cs typeface="Courier" charset="0"/>
            </a:endParaRPr>
          </a:p>
          <a:p>
            <a:r>
              <a:rPr lang="pl-PL" sz="1800" dirty="0" err="1" smtClean="0">
                <a:latin typeface="Courier" charset="0"/>
                <a:ea typeface="Courier" charset="0"/>
                <a:cs typeface="Courier" charset="0"/>
              </a:rPr>
              <a:t>digital</a:t>
            </a:r>
            <a:r>
              <a:rPr lang="pl-PL" sz="1800" dirty="0" smtClean="0">
                <a:latin typeface="Courier" charset="0"/>
                <a:ea typeface="Courier" charset="0"/>
                <a:cs typeface="Courier" charset="0"/>
              </a:rPr>
              <a:t>-ocean</a:t>
            </a:r>
            <a:r>
              <a:rPr lang="pl-PL" sz="1800" dirty="0">
                <a:latin typeface="Courier" charset="0"/>
                <a:ea typeface="Courier" charset="0"/>
                <a:cs typeface="Courier" charset="0"/>
              </a:rPr>
              <a:t>   </a:t>
            </a:r>
            <a:r>
              <a:rPr lang="pl-PL" sz="1800" dirty="0" smtClean="0">
                <a:latin typeface="Courier" charset="0"/>
                <a:ea typeface="Courier" charset="0"/>
                <a:cs typeface="Courier" charset="0"/>
              </a:rPr>
              <a:t>    48</a:t>
            </a:r>
            <a:endParaRPr lang="pl-PL" sz="1800" dirty="0">
              <a:latin typeface="Courier" charset="0"/>
              <a:ea typeface="Courier" charset="0"/>
              <a:cs typeface="Courier" charset="0"/>
            </a:endParaRPr>
          </a:p>
          <a:p>
            <a:r>
              <a:rPr lang="is-IS" sz="1800" dirty="0" smtClean="0">
                <a:latin typeface="Courier" charset="0"/>
                <a:ea typeface="Courier" charset="0"/>
                <a:cs typeface="Courier" charset="0"/>
              </a:rPr>
              <a:t>google</a:t>
            </a:r>
            <a:r>
              <a:rPr lang="is-IS" sz="1800" dirty="0">
                <a:latin typeface="Courier" charset="0"/>
                <a:ea typeface="Courier" charset="0"/>
                <a:cs typeface="Courier" charset="0"/>
              </a:rPr>
              <a:t>  </a:t>
            </a:r>
            <a:r>
              <a:rPr lang="is-IS" sz="1800" dirty="0" smtClean="0">
                <a:latin typeface="Courier" charset="0"/>
                <a:ea typeface="Courier" charset="0"/>
                <a:cs typeface="Courier" charset="0"/>
              </a:rPr>
              <a:t>            43</a:t>
            </a:r>
            <a:endParaRPr lang="is-IS" sz="1800" dirty="0">
              <a:latin typeface="Courier" charset="0"/>
              <a:ea typeface="Courier" charset="0"/>
              <a:cs typeface="Courier" charset="0"/>
            </a:endParaRPr>
          </a:p>
          <a:p>
            <a:r>
              <a:rPr lang="en-US" sz="1800" dirty="0" err="1" smtClean="0">
                <a:latin typeface="Courier" charset="0"/>
                <a:ea typeface="Courier" charset="0"/>
                <a:cs typeface="Courier" charset="0"/>
              </a:rPr>
              <a:t>microsoft</a:t>
            </a:r>
            <a:r>
              <a:rPr lang="en-US" sz="1800" dirty="0" smtClean="0">
                <a:latin typeface="Courier" charset="0"/>
                <a:ea typeface="Courier" charset="0"/>
                <a:cs typeface="Courier" charset="0"/>
              </a:rPr>
              <a:t>-china</a:t>
            </a:r>
            <a:r>
              <a:rPr lang="en-US" sz="1800" dirty="0">
                <a:latin typeface="Courier" charset="0"/>
                <a:ea typeface="Courier" charset="0"/>
                <a:cs typeface="Courier" charset="0"/>
              </a:rPr>
              <a:t>   </a:t>
            </a:r>
            <a:r>
              <a:rPr lang="en-US" sz="1800" dirty="0" smtClean="0">
                <a:latin typeface="Courier" charset="0"/>
                <a:ea typeface="Courier" charset="0"/>
                <a:cs typeface="Courier" charset="0"/>
              </a:rPr>
              <a:t>   3</a:t>
            </a:r>
            <a:endParaRPr lang="en-US" sz="1800" dirty="0">
              <a:latin typeface="Courier" charset="0"/>
              <a:ea typeface="Courier" charset="0"/>
              <a:cs typeface="Courier" charset="0"/>
            </a:endParaRPr>
          </a:p>
        </p:txBody>
      </p:sp>
      <p:sp>
        <p:nvSpPr>
          <p:cNvPr id="4" name="Text Placeholder 3"/>
          <p:cNvSpPr>
            <a:spLocks noGrp="1"/>
          </p:cNvSpPr>
          <p:nvPr>
            <p:ph type="body" sz="quarter" idx="16"/>
          </p:nvPr>
        </p:nvSpPr>
        <p:spPr/>
        <p:txBody>
          <a:bodyPr/>
          <a:lstStyle/>
          <a:p>
            <a:r>
              <a:rPr lang="is-IS" sz="1800" dirty="0" smtClean="0"/>
              <a:t>Total Flows</a:t>
            </a:r>
            <a:r>
              <a:rPr lang="is-IS" sz="1800" dirty="0"/>
              <a:t>:            </a:t>
            </a:r>
            <a:r>
              <a:rPr lang="is-IS" sz="1800" dirty="0" smtClean="0"/>
              <a:t> 9,400,302</a:t>
            </a:r>
            <a:endParaRPr lang="is-IS" sz="1800" dirty="0"/>
          </a:p>
          <a:p>
            <a:r>
              <a:rPr lang="pl-PL" sz="1800" dirty="0"/>
              <a:t>Total Bad </a:t>
            </a:r>
            <a:r>
              <a:rPr lang="pl-PL" sz="1800" dirty="0" smtClean="0"/>
              <a:t>To-</a:t>
            </a:r>
            <a:r>
              <a:rPr lang="pl-PL" sz="1800" dirty="0" err="1" smtClean="0"/>
              <a:t>Cloud</a:t>
            </a:r>
            <a:r>
              <a:rPr lang="pl-PL" sz="1800" dirty="0" smtClean="0"/>
              <a:t>:       9,342</a:t>
            </a:r>
            <a:endParaRPr lang="pl-PL" sz="1800" dirty="0"/>
          </a:p>
          <a:p>
            <a:r>
              <a:rPr lang="pl-PL" sz="1800" dirty="0"/>
              <a:t>Total </a:t>
            </a:r>
            <a:r>
              <a:rPr lang="pl-PL" sz="1800" dirty="0" err="1" smtClean="0"/>
              <a:t>Blacklisted</a:t>
            </a:r>
            <a:r>
              <a:rPr lang="pl-PL" sz="1800" dirty="0" smtClean="0"/>
              <a:t>:        378,038</a:t>
            </a:r>
            <a:endParaRPr lang="pl-PL" sz="1800" dirty="0"/>
          </a:p>
          <a:p>
            <a:r>
              <a:rPr lang="pl-PL" sz="1800" dirty="0" err="1" smtClean="0"/>
              <a:t>Unique</a:t>
            </a:r>
            <a:r>
              <a:rPr lang="pl-PL" sz="1800" dirty="0" smtClean="0"/>
              <a:t> </a:t>
            </a:r>
            <a:r>
              <a:rPr lang="pl-PL" sz="1800" dirty="0" err="1" smtClean="0"/>
              <a:t>Blacklisted</a:t>
            </a:r>
            <a:r>
              <a:rPr lang="pl-PL" sz="1800" dirty="0" smtClean="0"/>
              <a:t>:         8,996</a:t>
            </a:r>
            <a:endParaRPr lang="en-US" sz="1800" dirty="0"/>
          </a:p>
        </p:txBody>
      </p:sp>
      <p:sp>
        <p:nvSpPr>
          <p:cNvPr id="5" name="Text Placeholder 4"/>
          <p:cNvSpPr>
            <a:spLocks noGrp="1"/>
          </p:cNvSpPr>
          <p:nvPr>
            <p:ph type="body" sz="quarter" idx="17"/>
          </p:nvPr>
        </p:nvSpPr>
        <p:spPr>
          <a:xfrm>
            <a:off x="292609" y="681038"/>
            <a:ext cx="3557016" cy="571690"/>
          </a:xfrm>
        </p:spPr>
        <p:txBody>
          <a:bodyPr/>
          <a:lstStyle/>
          <a:p>
            <a:r>
              <a:rPr lang="en-US" dirty="0" smtClean="0"/>
              <a:t>Bad IP Addresses</a:t>
            </a:r>
            <a:endParaRPr lang="en-US" dirty="0"/>
          </a:p>
        </p:txBody>
      </p:sp>
      <p:sp>
        <p:nvSpPr>
          <p:cNvPr id="6" name="Text Placeholder 5"/>
          <p:cNvSpPr>
            <a:spLocks noGrp="1"/>
          </p:cNvSpPr>
          <p:nvPr>
            <p:ph type="body" sz="quarter" idx="19"/>
          </p:nvPr>
        </p:nvSpPr>
        <p:spPr>
          <a:xfrm>
            <a:off x="4343401" y="681038"/>
            <a:ext cx="3465576" cy="571690"/>
          </a:xfrm>
        </p:spPr>
        <p:txBody>
          <a:bodyPr/>
          <a:lstStyle/>
          <a:p>
            <a:r>
              <a:rPr lang="en-US" dirty="0" smtClean="0"/>
              <a:t>From the Cloud</a:t>
            </a:r>
            <a:endParaRPr lang="en-US" dirty="0"/>
          </a:p>
        </p:txBody>
      </p:sp>
      <p:sp>
        <p:nvSpPr>
          <p:cNvPr id="7" name="Text Placeholder 6"/>
          <p:cNvSpPr>
            <a:spLocks noGrp="1"/>
          </p:cNvSpPr>
          <p:nvPr>
            <p:ph type="body" sz="quarter" idx="20"/>
          </p:nvPr>
        </p:nvSpPr>
        <p:spPr/>
        <p:txBody>
          <a:bodyPr/>
          <a:lstStyle/>
          <a:p>
            <a:r>
              <a:rPr lang="en-US" dirty="0" smtClean="0"/>
              <a:t>Statistics</a:t>
            </a:r>
            <a:endParaRPr lang="en-US" dirty="0"/>
          </a:p>
        </p:txBody>
      </p:sp>
      <p:sp>
        <p:nvSpPr>
          <p:cNvPr id="8" name="Text Placeholder 5"/>
          <p:cNvSpPr txBox="1">
            <a:spLocks/>
          </p:cNvSpPr>
          <p:nvPr/>
        </p:nvSpPr>
        <p:spPr>
          <a:xfrm>
            <a:off x="325884" y="101913"/>
            <a:ext cx="11583616" cy="571690"/>
          </a:xfrm>
          <a:prstGeom prst="rect">
            <a:avLst/>
          </a:prstGeom>
        </p:spPr>
        <p:txBody>
          <a:bodyPr vert="horz" lIns="91436" tIns="45719" rIns="91436" bIns="45719" rtlCol="0" anchor="b" anchorCtr="0">
            <a:noAutofit/>
          </a:bodyPr>
          <a:lstStyle>
            <a:lvl1pPr marL="0" marR="0" indent="0" algn="l" defTabSz="914361" rtl="0" eaLnBrk="1" fontAlgn="auto" latinLnBrk="0" hangingPunct="1">
              <a:lnSpc>
                <a:spcPct val="80000"/>
              </a:lnSpc>
              <a:spcBef>
                <a:spcPct val="0"/>
              </a:spcBef>
              <a:spcAft>
                <a:spcPts val="0"/>
              </a:spcAft>
              <a:buClrTx/>
              <a:buSzTx/>
              <a:buFontTx/>
              <a:buNone/>
              <a:tabLst/>
              <a:defRPr kumimoji="0" lang="en-US" sz="31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vl2pPr marL="406384" indent="0" algn="l" defTabSz="914361" rtl="0" eaLnBrk="1" latinLnBrk="0" hangingPunct="1">
              <a:lnSpc>
                <a:spcPct val="95000"/>
              </a:lnSpc>
              <a:spcBef>
                <a:spcPts val="840"/>
              </a:spcBef>
              <a:buClr>
                <a:schemeClr val="tx2"/>
              </a:buClr>
              <a:buFontTx/>
              <a:buNone/>
              <a:defRPr lang="en-US" sz="1900" kern="1200" dirty="0" smtClean="0">
                <a:solidFill>
                  <a:srgbClr val="546568"/>
                </a:solidFill>
                <a:latin typeface="+mj-lt"/>
                <a:ea typeface="+mn-ea"/>
                <a:cs typeface="+mn-cs"/>
              </a:defRPr>
            </a:lvl2pPr>
            <a:lvl3pPr marL="571476" indent="-1588" algn="l" defTabSz="914361"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46" indent="0" algn="l" defTabSz="914361" rtl="0" eaLnBrk="1" latinLnBrk="0" hangingPunct="1">
              <a:lnSpc>
                <a:spcPct val="95000"/>
              </a:lnSpc>
              <a:spcBef>
                <a:spcPts val="840"/>
              </a:spcBef>
              <a:buFont typeface="Arial" pitchFamily="34" charset="0"/>
              <a:buNone/>
              <a:defRPr lang="en-US" sz="1500" kern="1200" dirty="0" smtClean="0">
                <a:solidFill>
                  <a:srgbClr val="546568"/>
                </a:solidFill>
                <a:latin typeface="+mj-lt"/>
                <a:ea typeface="+mn-ea"/>
                <a:cs typeface="+mn-cs"/>
              </a:defRPr>
            </a:lvl4pPr>
            <a:lvl5pPr marL="801654" indent="0" algn="l" defTabSz="914361" rtl="0" eaLnBrk="1" latinLnBrk="0" hangingPunct="1">
              <a:lnSpc>
                <a:spcPct val="95000"/>
              </a:lnSpc>
              <a:spcBef>
                <a:spcPts val="840"/>
              </a:spcBef>
              <a:buFont typeface="Arial" pitchFamily="34" charset="0"/>
              <a:buNone/>
              <a:defRPr lang="en-US" sz="1500" kern="1200" dirty="0">
                <a:solidFill>
                  <a:srgbClr val="546568"/>
                </a:solidFill>
                <a:latin typeface="+mj-lt"/>
                <a:ea typeface="+mn-ea"/>
                <a:cs typeface="+mn-cs"/>
              </a:defRPr>
            </a:lvl5pPr>
            <a:lvl6pPr marL="2514495"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July 23, 2016 </a:t>
            </a:r>
            <a:r>
              <a:rPr lang="en-US" dirty="0" err="1" smtClean="0"/>
              <a:t>IoCs</a:t>
            </a:r>
            <a:r>
              <a:rPr lang="en-US" dirty="0" smtClean="0"/>
              <a:t> Seen in Cisco DMZ Flows</a:t>
            </a:r>
            <a:endParaRPr lang="en-US" dirty="0"/>
          </a:p>
        </p:txBody>
      </p:sp>
      <p:sp>
        <p:nvSpPr>
          <p:cNvPr id="9" name="Rounded Rectangle 8"/>
          <p:cNvSpPr/>
          <p:nvPr/>
        </p:nvSpPr>
        <p:spPr>
          <a:xfrm>
            <a:off x="292609" y="1431235"/>
            <a:ext cx="3716683" cy="4651513"/>
          </a:xfrm>
          <a:prstGeom prst="roundRect">
            <a:avLst/>
          </a:prstGeom>
          <a:noFill/>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ounded Rectangle 9"/>
          <p:cNvSpPr/>
          <p:nvPr/>
        </p:nvSpPr>
        <p:spPr>
          <a:xfrm>
            <a:off x="4217847" y="1441381"/>
            <a:ext cx="3716683" cy="4651513"/>
          </a:xfrm>
          <a:prstGeom prst="roundRect">
            <a:avLst/>
          </a:prstGeom>
          <a:noFill/>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Rounded Rectangle 10"/>
          <p:cNvSpPr/>
          <p:nvPr/>
        </p:nvSpPr>
        <p:spPr>
          <a:xfrm>
            <a:off x="8295839" y="1441382"/>
            <a:ext cx="3716683" cy="2047254"/>
          </a:xfrm>
          <a:prstGeom prst="roundRect">
            <a:avLst/>
          </a:prstGeom>
          <a:noFill/>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17699475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IoC</a:t>
            </a:r>
            <a:r>
              <a:rPr lang="en-US" dirty="0" smtClean="0"/>
              <a:t> Threat Detection – Phase 2</a:t>
            </a:r>
            <a:endParaRPr lang="en-US" dirty="0"/>
          </a:p>
        </p:txBody>
      </p:sp>
    </p:spTree>
    <p:extLst>
      <p:ext uri="{BB962C8B-B14F-4D97-AF65-F5344CB8AC3E}">
        <p14:creationId xmlns:p14="http://schemas.microsoft.com/office/powerpoint/2010/main" val="663823586"/>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IoC</a:t>
            </a:r>
            <a:r>
              <a:rPr lang="en-US" dirty="0" smtClean="0"/>
              <a:t> Case Study</a:t>
            </a:r>
            <a:endParaRPr lang="en-US" dirty="0"/>
          </a:p>
        </p:txBody>
      </p:sp>
      <p:sp>
        <p:nvSpPr>
          <p:cNvPr id="3" name="Text Placeholder 2"/>
          <p:cNvSpPr>
            <a:spLocks noGrp="1"/>
          </p:cNvSpPr>
          <p:nvPr>
            <p:ph type="body" sz="quarter" idx="10"/>
          </p:nvPr>
        </p:nvSpPr>
        <p:spPr/>
        <p:txBody>
          <a:bodyPr/>
          <a:lstStyle/>
          <a:p>
            <a:r>
              <a:rPr lang="en-US" dirty="0"/>
              <a:t>Integrate </a:t>
            </a:r>
            <a:r>
              <a:rPr lang="en-US" dirty="0" err="1"/>
              <a:t>IoC</a:t>
            </a:r>
            <a:r>
              <a:rPr lang="en-US" dirty="0"/>
              <a:t> filter with Enhanced Telemetry Encrypted Malware </a:t>
            </a:r>
            <a:r>
              <a:rPr lang="en-US" dirty="0" smtClean="0"/>
              <a:t>Classifier</a:t>
            </a:r>
            <a:br>
              <a:rPr lang="en-US" dirty="0" smtClean="0"/>
            </a:br>
            <a:endParaRPr lang="en-US" dirty="0"/>
          </a:p>
          <a:p>
            <a:pPr marL="749284" lvl="1" indent="-342900">
              <a:buFont typeface="Arial" charset="0"/>
              <a:buChar char="•"/>
            </a:pPr>
            <a:r>
              <a:rPr lang="en-US" dirty="0"/>
              <a:t>Compare protocols seen from classifier with reported </a:t>
            </a:r>
            <a:r>
              <a:rPr lang="en-US" dirty="0" err="1"/>
              <a:t>IoC</a:t>
            </a:r>
            <a:r>
              <a:rPr lang="en-US" dirty="0"/>
              <a:t> </a:t>
            </a:r>
            <a:r>
              <a:rPr lang="en-US" dirty="0" smtClean="0"/>
              <a:t>source</a:t>
            </a:r>
            <a:br>
              <a:rPr lang="en-US" dirty="0" smtClean="0"/>
            </a:br>
            <a:endParaRPr lang="en-US" dirty="0"/>
          </a:p>
          <a:p>
            <a:pPr marL="749284" lvl="1" indent="-342900">
              <a:buFont typeface="Arial" charset="0"/>
              <a:buChar char="•"/>
            </a:pPr>
            <a:r>
              <a:rPr lang="en-US" dirty="0"/>
              <a:t>Examine HTTP header </a:t>
            </a:r>
            <a:r>
              <a:rPr lang="en-US" dirty="0" smtClean="0"/>
              <a:t>fields</a:t>
            </a:r>
            <a:br>
              <a:rPr lang="en-US" dirty="0" smtClean="0"/>
            </a:br>
            <a:endParaRPr lang="en-US" dirty="0"/>
          </a:p>
          <a:p>
            <a:pPr marL="749284" lvl="1" indent="-342900">
              <a:buFont typeface="Arial" charset="0"/>
              <a:buChar char="•"/>
            </a:pPr>
            <a:r>
              <a:rPr lang="en-US" dirty="0"/>
              <a:t>OS fingerprinting and TLS client/server </a:t>
            </a:r>
            <a:r>
              <a:rPr lang="en-US" dirty="0" smtClean="0"/>
              <a:t>fingerprinting</a:t>
            </a:r>
            <a:br>
              <a:rPr lang="en-US" dirty="0" smtClean="0"/>
            </a:br>
            <a:endParaRPr lang="en-US" dirty="0"/>
          </a:p>
          <a:p>
            <a:pPr marL="749284" lvl="1" indent="-342900">
              <a:buFont typeface="Arial" charset="0"/>
              <a:buChar char="•"/>
            </a:pPr>
            <a:r>
              <a:rPr lang="en-US" dirty="0">
                <a:solidFill>
                  <a:srgbClr val="FF0000"/>
                </a:solidFill>
              </a:rPr>
              <a:t>H</a:t>
            </a:r>
            <a:r>
              <a:rPr lang="en-US" dirty="0" smtClean="0">
                <a:solidFill>
                  <a:srgbClr val="FF0000"/>
                </a:solidFill>
              </a:rPr>
              <a:t>elp </a:t>
            </a:r>
            <a:r>
              <a:rPr lang="en-US" dirty="0">
                <a:solidFill>
                  <a:srgbClr val="FF0000"/>
                </a:solidFill>
              </a:rPr>
              <a:t>reduce </a:t>
            </a:r>
            <a:r>
              <a:rPr lang="en-US" dirty="0" smtClean="0">
                <a:solidFill>
                  <a:srgbClr val="FF0000"/>
                </a:solidFill>
              </a:rPr>
              <a:t>false positives? </a:t>
            </a:r>
          </a:p>
          <a:p>
            <a:pPr marL="749284" lvl="1" indent="-342900">
              <a:buFont typeface="Arial" charset="0"/>
              <a:buChar char="•"/>
            </a:pPr>
            <a:endParaRPr lang="en-US" dirty="0"/>
          </a:p>
          <a:p>
            <a:pPr marL="749284" lvl="1" indent="-342900">
              <a:buFont typeface="Arial" charset="0"/>
              <a:buChar char="•"/>
            </a:pPr>
            <a:r>
              <a:rPr lang="en-US" dirty="0" smtClean="0">
                <a:solidFill>
                  <a:srgbClr val="FF0000"/>
                </a:solidFill>
              </a:rPr>
              <a:t>Help reduce alarms? </a:t>
            </a:r>
            <a:endParaRPr lang="en-US" dirty="0">
              <a:solidFill>
                <a:srgbClr val="FF0000"/>
              </a:solidFill>
            </a:endParaRPr>
          </a:p>
        </p:txBody>
      </p:sp>
    </p:spTree>
    <p:extLst>
      <p:ext uri="{BB962C8B-B14F-4D97-AF65-F5344CB8AC3E}">
        <p14:creationId xmlns:p14="http://schemas.microsoft.com/office/powerpoint/2010/main" val="699125593"/>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332" dirty="0"/>
              <a:t>Problem: encrypted traffic</a:t>
            </a:r>
          </a:p>
        </p:txBody>
      </p:sp>
      <p:sp>
        <p:nvSpPr>
          <p:cNvPr id="11" name="Content Placeholder 10"/>
          <p:cNvSpPr>
            <a:spLocks noGrp="1"/>
          </p:cNvSpPr>
          <p:nvPr>
            <p:ph sz="half" idx="2"/>
          </p:nvPr>
        </p:nvSpPr>
        <p:spPr>
          <a:xfrm>
            <a:off x="1929897" y="3936868"/>
            <a:ext cx="8329030" cy="2391740"/>
          </a:xfrm>
        </p:spPr>
        <p:txBody>
          <a:bodyPr>
            <a:normAutofit fontScale="92500" lnSpcReduction="20000"/>
          </a:bodyPr>
          <a:lstStyle/>
          <a:p>
            <a:r>
              <a:rPr lang="en-US" dirty="0"/>
              <a:t>String-matching solutions ineffective</a:t>
            </a:r>
          </a:p>
          <a:p>
            <a:pPr lvl="1"/>
            <a:r>
              <a:rPr lang="en-US" dirty="0"/>
              <a:t>Snort, </a:t>
            </a:r>
            <a:r>
              <a:rPr lang="en-US" dirty="0" err="1"/>
              <a:t>OpenAppID</a:t>
            </a:r>
            <a:r>
              <a:rPr lang="en-US" dirty="0"/>
              <a:t>, NBAR, </a:t>
            </a:r>
            <a:r>
              <a:rPr lang="is-IS" dirty="0"/>
              <a:t>…</a:t>
            </a:r>
          </a:p>
          <a:p>
            <a:r>
              <a:rPr lang="is-IS" dirty="0"/>
              <a:t>TLS </a:t>
            </a:r>
            <a:r>
              <a:rPr lang="is-IS" dirty="0" smtClean="0"/>
              <a:t>(and other encryption) usage </a:t>
            </a:r>
            <a:r>
              <a:rPr lang="is-IS" dirty="0"/>
              <a:t>increase</a:t>
            </a:r>
            <a:endParaRPr lang="en-US" dirty="0"/>
          </a:p>
          <a:p>
            <a:pPr lvl="1"/>
            <a:r>
              <a:rPr lang="en-US" dirty="0"/>
              <a:t>Benign and </a:t>
            </a:r>
            <a:r>
              <a:rPr lang="en-US" dirty="0" smtClean="0"/>
              <a:t>malware</a:t>
            </a:r>
          </a:p>
          <a:p>
            <a:r>
              <a:rPr lang="en-US" dirty="0" smtClean="0"/>
              <a:t>MITM problems: deployment, expense, privacy </a:t>
            </a:r>
          </a:p>
        </p:txBody>
      </p:sp>
      <p:sp>
        <p:nvSpPr>
          <p:cNvPr id="13" name="Rounded Rectangle 12"/>
          <p:cNvSpPr/>
          <p:nvPr/>
        </p:nvSpPr>
        <p:spPr>
          <a:xfrm>
            <a:off x="1218882" y="1803823"/>
            <a:ext cx="3656648" cy="1117309"/>
          </a:xfrm>
          <a:prstGeom prst="roundRect">
            <a:avLst>
              <a:gd name="adj" fmla="val 4041"/>
            </a:avLst>
          </a:prstGeom>
          <a:solidFill>
            <a:schemeClr val="bg2">
              <a:lumMod val="85000"/>
              <a:alpha val="8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4" name="Cloud 13"/>
          <p:cNvSpPr/>
          <p:nvPr/>
        </p:nvSpPr>
        <p:spPr>
          <a:xfrm>
            <a:off x="7516442" y="1702251"/>
            <a:ext cx="3351926" cy="1244349"/>
          </a:xfrm>
          <a:prstGeom prst="cloud">
            <a:avLst/>
          </a:prstGeom>
          <a:solidFill>
            <a:schemeClr val="bg2">
              <a:alpha val="3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9897" y="1842879"/>
            <a:ext cx="802394" cy="799036"/>
          </a:xfrm>
          <a:prstGeom prst="rect">
            <a:avLst/>
          </a:prstGeom>
        </p:spPr>
      </p:pic>
      <p:pic>
        <p:nvPicPr>
          <p:cNvPr id="19" name="Picture 18"/>
          <p:cNvPicPr>
            <a:picLocks noChangeAspect="1"/>
          </p:cNvPicPr>
          <p:nvPr/>
        </p:nvPicPr>
        <p:blipFill>
          <a:blip r:embed="rId3"/>
          <a:stretch>
            <a:fillRect/>
          </a:stretch>
        </p:blipFill>
        <p:spPr>
          <a:xfrm flipH="1">
            <a:off x="8938472" y="1969955"/>
            <a:ext cx="529578" cy="619092"/>
          </a:xfrm>
          <a:prstGeom prst="rect">
            <a:avLst/>
          </a:prstGeom>
        </p:spPr>
      </p:pic>
      <p:cxnSp>
        <p:nvCxnSpPr>
          <p:cNvPr id="20" name="Straight Connector 19"/>
          <p:cNvCxnSpPr>
            <a:stCxn id="15" idx="1"/>
            <a:endCxn id="19" idx="3"/>
          </p:cNvCxnSpPr>
          <p:nvPr/>
        </p:nvCxnSpPr>
        <p:spPr>
          <a:xfrm>
            <a:off x="2732290" y="2242398"/>
            <a:ext cx="6206181" cy="37104"/>
          </a:xfrm>
          <a:prstGeom prst="line">
            <a:avLst/>
          </a:prstGeom>
          <a:ln>
            <a:solidFill>
              <a:srgbClr val="BFBFBF"/>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633751" y="1393561"/>
            <a:ext cx="994183" cy="379463"/>
          </a:xfrm>
          <a:prstGeom prst="rect">
            <a:avLst/>
          </a:prstGeom>
          <a:noFill/>
        </p:spPr>
        <p:txBody>
          <a:bodyPr wrap="none" rtlCol="0">
            <a:spAutoFit/>
          </a:bodyPr>
          <a:lstStyle/>
          <a:p>
            <a:r>
              <a:rPr lang="en-US" sz="1866" dirty="0">
                <a:solidFill>
                  <a:schemeClr val="tx1">
                    <a:lumMod val="50000"/>
                    <a:lumOff val="50000"/>
                  </a:schemeClr>
                </a:solidFill>
              </a:rPr>
              <a:t>Internet</a:t>
            </a:r>
          </a:p>
        </p:txBody>
      </p:sp>
      <p:sp>
        <p:nvSpPr>
          <p:cNvPr id="22" name="Can 21"/>
          <p:cNvSpPr/>
          <p:nvPr/>
        </p:nvSpPr>
        <p:spPr>
          <a:xfrm rot="16200000">
            <a:off x="5586544" y="-430795"/>
            <a:ext cx="304722" cy="5383398"/>
          </a:xfrm>
          <a:prstGeom prst="can">
            <a:avLst>
              <a:gd name="adj" fmla="val 4054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399"/>
          </a:p>
        </p:txBody>
      </p:sp>
      <p:sp>
        <p:nvSpPr>
          <p:cNvPr id="23" name="TextBox 22"/>
          <p:cNvSpPr txBox="1"/>
          <p:nvPr/>
        </p:nvSpPr>
        <p:spPr>
          <a:xfrm>
            <a:off x="2437765" y="1393561"/>
            <a:ext cx="1183337" cy="379463"/>
          </a:xfrm>
          <a:prstGeom prst="rect">
            <a:avLst/>
          </a:prstGeom>
          <a:noFill/>
        </p:spPr>
        <p:txBody>
          <a:bodyPr wrap="none" rtlCol="0">
            <a:spAutoFit/>
          </a:bodyPr>
          <a:lstStyle/>
          <a:p>
            <a:r>
              <a:rPr lang="en-US" sz="1866" dirty="0">
                <a:solidFill>
                  <a:schemeClr val="tx1">
                    <a:lumMod val="50000"/>
                    <a:lumOff val="50000"/>
                  </a:schemeClr>
                </a:solidFill>
              </a:rPr>
              <a:t>Premises</a:t>
            </a:r>
          </a:p>
        </p:txBody>
      </p:sp>
      <p:pic>
        <p:nvPicPr>
          <p:cNvPr id="24" name="Picture 23" descr="tls-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6544" y="1553154"/>
            <a:ext cx="607743" cy="86011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4136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60143" y="3016931"/>
            <a:ext cx="4180280" cy="646008"/>
          </a:xfrm>
          <a:prstGeom prst="rightArrow">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cxnSp>
        <p:nvCxnSpPr>
          <p:cNvPr id="60" name="Straight Connector 59"/>
          <p:cNvCxnSpPr>
            <a:stCxn id="34" idx="1"/>
          </p:cNvCxnSpPr>
          <p:nvPr/>
        </p:nvCxnSpPr>
        <p:spPr>
          <a:xfrm flipH="1">
            <a:off x="3611506" y="3340535"/>
            <a:ext cx="773123" cy="636010"/>
          </a:xfrm>
          <a:prstGeom prst="line">
            <a:avLst/>
          </a:prstGeom>
          <a:ln>
            <a:solidFill>
              <a:schemeClr val="tx1">
                <a:lumMod val="50000"/>
                <a:lumOff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3"/>
          </p:cNvCxnSpPr>
          <p:nvPr/>
        </p:nvCxnSpPr>
        <p:spPr>
          <a:xfrm>
            <a:off x="4606328" y="3340535"/>
            <a:ext cx="806962" cy="651881"/>
          </a:xfrm>
          <a:prstGeom prst="line">
            <a:avLst/>
          </a:prstGeom>
          <a:ln>
            <a:solidFill>
              <a:schemeClr val="tx1">
                <a:lumMod val="50000"/>
                <a:lumOff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523150" y="3937691"/>
            <a:ext cx="1948918" cy="1919555"/>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 name="Title 2"/>
          <p:cNvSpPr>
            <a:spLocks noGrp="1"/>
          </p:cNvSpPr>
          <p:nvPr>
            <p:ph type="title"/>
          </p:nvPr>
        </p:nvSpPr>
        <p:spPr/>
        <p:txBody>
          <a:bodyPr>
            <a:normAutofit/>
          </a:bodyPr>
          <a:lstStyle/>
          <a:p>
            <a:r>
              <a:rPr lang="en-US" dirty="0" smtClean="0"/>
              <a:t>Flow classification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6221" y="3313028"/>
            <a:ext cx="795793" cy="792256"/>
          </a:xfrm>
          <a:prstGeom prst="rect">
            <a:avLst/>
          </a:prstGeom>
        </p:spPr>
      </p:pic>
      <p:pic>
        <p:nvPicPr>
          <p:cNvPr id="13"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27" y="2813418"/>
            <a:ext cx="1028564" cy="43987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6584924" y="2731268"/>
            <a:ext cx="2264250" cy="1212243"/>
          </a:xfrm>
          <a:prstGeom prst="roundRect">
            <a:avLst/>
          </a:prstGeom>
          <a:gradFill flip="none" rotWithShape="1">
            <a:gsLst>
              <a:gs pos="0">
                <a:schemeClr val="dk1">
                  <a:shade val="51000"/>
                  <a:satMod val="130000"/>
                  <a:alpha val="79000"/>
                </a:schemeClr>
              </a:gs>
              <a:gs pos="80000">
                <a:schemeClr val="dk1">
                  <a:shade val="93000"/>
                  <a:satMod val="130000"/>
                  <a:alpha val="79000"/>
                </a:schemeClr>
              </a:gs>
              <a:gs pos="100000">
                <a:schemeClr val="dk1">
                  <a:shade val="94000"/>
                  <a:satMod val="135000"/>
                  <a:alpha val="79000"/>
                </a:schemeClr>
              </a:gs>
            </a:gsLst>
            <a:lin ang="16200000" scaled="0"/>
            <a:tileRect/>
          </a:gradFill>
          <a:ln/>
        </p:spPr>
        <p:style>
          <a:lnRef idx="0">
            <a:schemeClr val="dk1"/>
          </a:lnRef>
          <a:fillRef idx="3">
            <a:schemeClr val="dk1"/>
          </a:fillRef>
          <a:effectRef idx="3">
            <a:schemeClr val="dk1"/>
          </a:effectRef>
          <a:fontRef idx="minor">
            <a:schemeClr val="lt1"/>
          </a:fontRef>
        </p:style>
        <p:txBody>
          <a:bodyPr lIns="121883" tIns="60941" rIns="121883" bIns="60941" rtlCol="0" anchor="ctr"/>
          <a:lstStyle/>
          <a:p>
            <a:pPr algn="ctr"/>
            <a:r>
              <a:rPr lang="en-US" sz="2399" dirty="0"/>
              <a:t>Classifier</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7950" y="4069289"/>
            <a:ext cx="907506" cy="912877"/>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784" y="5103431"/>
            <a:ext cx="1541630" cy="701257"/>
          </a:xfrm>
          <a:prstGeom prst="rect">
            <a:avLst/>
          </a:prstGeom>
          <a:ln>
            <a:solidFill>
              <a:schemeClr val="bg1">
                <a:lumMod val="50000"/>
              </a:schemeClr>
            </a:solidFill>
          </a:ln>
        </p:spPr>
      </p:pic>
      <p:sp>
        <p:nvSpPr>
          <p:cNvPr id="27" name="TextBox 26"/>
          <p:cNvSpPr txBox="1"/>
          <p:nvPr/>
        </p:nvSpPr>
        <p:spPr>
          <a:xfrm>
            <a:off x="2371329" y="3506013"/>
            <a:ext cx="1077515" cy="666583"/>
          </a:xfrm>
          <a:prstGeom prst="rect">
            <a:avLst/>
          </a:prstGeom>
          <a:noFill/>
        </p:spPr>
        <p:txBody>
          <a:bodyPr wrap="none" lIns="91428" tIns="45715" rIns="91428" bIns="45715" rtlCol="0">
            <a:spAutoFit/>
          </a:bodyPr>
          <a:lstStyle/>
          <a:p>
            <a:r>
              <a:rPr lang="en-US" sz="1866" dirty="0"/>
              <a:t>Flow </a:t>
            </a:r>
          </a:p>
          <a:p>
            <a:r>
              <a:rPr lang="en-US" sz="1866" dirty="0"/>
              <a:t>Records</a:t>
            </a:r>
          </a:p>
        </p:txBody>
      </p:sp>
      <p:sp>
        <p:nvSpPr>
          <p:cNvPr id="18" name="Rounded Rectangle 17"/>
          <p:cNvSpPr/>
          <p:nvPr/>
        </p:nvSpPr>
        <p:spPr>
          <a:xfrm>
            <a:off x="2524632"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24" name="Rounded Rectangle 23"/>
          <p:cNvSpPr/>
          <p:nvPr/>
        </p:nvSpPr>
        <p:spPr>
          <a:xfrm>
            <a:off x="2896631"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0" name="Rounded Rectangle 29"/>
          <p:cNvSpPr/>
          <p:nvPr/>
        </p:nvSpPr>
        <p:spPr>
          <a:xfrm>
            <a:off x="3268631"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1" name="Rounded Rectangle 30"/>
          <p:cNvSpPr/>
          <p:nvPr/>
        </p:nvSpPr>
        <p:spPr>
          <a:xfrm>
            <a:off x="3640630"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3" name="Rounded Rectangle 32"/>
          <p:cNvSpPr/>
          <p:nvPr/>
        </p:nvSpPr>
        <p:spPr>
          <a:xfrm>
            <a:off x="4012629"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4" name="Rounded Rectangle 33"/>
          <p:cNvSpPr/>
          <p:nvPr/>
        </p:nvSpPr>
        <p:spPr>
          <a:xfrm>
            <a:off x="4384628"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5" name="Rounded Rectangle 34"/>
          <p:cNvSpPr/>
          <p:nvPr/>
        </p:nvSpPr>
        <p:spPr>
          <a:xfrm>
            <a:off x="4756627"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6" name="Rounded Rectangle 35"/>
          <p:cNvSpPr/>
          <p:nvPr/>
        </p:nvSpPr>
        <p:spPr>
          <a:xfrm>
            <a:off x="5128626"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7" name="Rounded Rectangle 36"/>
          <p:cNvSpPr/>
          <p:nvPr/>
        </p:nvSpPr>
        <p:spPr>
          <a:xfrm>
            <a:off x="5500625"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38" name="Rounded Rectangle 37"/>
          <p:cNvSpPr/>
          <p:nvPr/>
        </p:nvSpPr>
        <p:spPr>
          <a:xfrm>
            <a:off x="5872626" y="3226677"/>
            <a:ext cx="221700" cy="227718"/>
          </a:xfrm>
          <a:prstGeom prst="roundRect">
            <a:avLst>
              <a:gd name="adj" fmla="val 8128"/>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49" name="Right Arrow 48"/>
          <p:cNvSpPr/>
          <p:nvPr/>
        </p:nvSpPr>
        <p:spPr>
          <a:xfrm>
            <a:off x="8953358" y="2986778"/>
            <a:ext cx="1858962" cy="646008"/>
          </a:xfrm>
          <a:prstGeom prst="rightArrow">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56" name="Rounded Rectangle 55"/>
          <p:cNvSpPr/>
          <p:nvPr/>
        </p:nvSpPr>
        <p:spPr>
          <a:xfrm>
            <a:off x="9028522" y="3196523"/>
            <a:ext cx="221700" cy="227718"/>
          </a:xfrm>
          <a:prstGeom prst="roundRect">
            <a:avLst>
              <a:gd name="adj" fmla="val 8128"/>
            </a:avLst>
          </a:prstGeom>
          <a:solidFill>
            <a:srgbClr val="0066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57" name="Rounded Rectangle 56"/>
          <p:cNvSpPr/>
          <p:nvPr/>
        </p:nvSpPr>
        <p:spPr>
          <a:xfrm>
            <a:off x="9400521" y="3196523"/>
            <a:ext cx="221700" cy="227718"/>
          </a:xfrm>
          <a:prstGeom prst="roundRect">
            <a:avLst>
              <a:gd name="adj" fmla="val 8128"/>
            </a:avLst>
          </a:prstGeom>
          <a:solidFill>
            <a:srgbClr val="0066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58" name="Rounded Rectangle 57"/>
          <p:cNvSpPr/>
          <p:nvPr/>
        </p:nvSpPr>
        <p:spPr>
          <a:xfrm>
            <a:off x="9772520" y="3196523"/>
            <a:ext cx="221700" cy="227718"/>
          </a:xfrm>
          <a:prstGeom prst="roundRect">
            <a:avLst>
              <a:gd name="adj" fmla="val 8128"/>
            </a:avLst>
          </a:prstGeom>
          <a:solidFill>
            <a:srgbClr val="8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p>
        </p:txBody>
      </p:sp>
      <p:sp>
        <p:nvSpPr>
          <p:cNvPr id="59" name="Rounded Rectangle 58"/>
          <p:cNvSpPr/>
          <p:nvPr/>
        </p:nvSpPr>
        <p:spPr>
          <a:xfrm>
            <a:off x="10144522" y="3196523"/>
            <a:ext cx="221700" cy="227718"/>
          </a:xfrm>
          <a:prstGeom prst="roundRect">
            <a:avLst>
              <a:gd name="adj" fmla="val 8128"/>
            </a:avLst>
          </a:prstGeom>
          <a:solidFill>
            <a:srgbClr val="0066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83" tIns="60941" rIns="121883" bIns="60941" rtlCol="0" anchor="ctr"/>
          <a:lstStyle/>
          <a:p>
            <a:pPr algn="ctr"/>
            <a:endParaRPr lang="en-US" sz="2399" dirty="0">
              <a:solidFill>
                <a:srgbClr val="006600"/>
              </a:solidFill>
            </a:endParaRPr>
          </a:p>
        </p:txBody>
      </p:sp>
      <p:pic>
        <p:nvPicPr>
          <p:cNvPr id="64" name="Picture 63"/>
          <p:cNvPicPr>
            <a:picLocks noChangeAspect="1"/>
          </p:cNvPicPr>
          <p:nvPr/>
        </p:nvPicPr>
        <p:blipFill>
          <a:blip r:embed="rId7"/>
          <a:stretch>
            <a:fillRect/>
          </a:stretch>
        </p:blipFill>
        <p:spPr>
          <a:xfrm>
            <a:off x="10865238" y="2496667"/>
            <a:ext cx="708693" cy="792388"/>
          </a:xfrm>
          <a:prstGeom prst="rect">
            <a:avLst/>
          </a:prstGeom>
        </p:spPr>
      </p:pic>
      <p:grpSp>
        <p:nvGrpSpPr>
          <p:cNvPr id="29" name="Group 28"/>
          <p:cNvGrpSpPr/>
          <p:nvPr/>
        </p:nvGrpSpPr>
        <p:grpSpPr>
          <a:xfrm>
            <a:off x="10942236" y="3460476"/>
            <a:ext cx="623040" cy="614343"/>
            <a:chOff x="8824184" y="499188"/>
            <a:chExt cx="912069" cy="958273"/>
          </a:xfrm>
        </p:grpSpPr>
        <p:sp>
          <p:nvSpPr>
            <p:cNvPr id="32" name="Rounded Rectangle 31"/>
            <p:cNvSpPr/>
            <p:nvPr/>
          </p:nvSpPr>
          <p:spPr>
            <a:xfrm>
              <a:off x="8824184" y="499188"/>
              <a:ext cx="912069" cy="958273"/>
            </a:xfrm>
            <a:prstGeom prst="roundRect">
              <a:avLst/>
            </a:prstGeom>
            <a:solidFill>
              <a:schemeClr val="bg1">
                <a:lumMod val="85000"/>
              </a:schemeClr>
            </a:solidFill>
            <a:ln w="57150" cmpd="sng">
              <a:gradFill flip="none" rotWithShape="1">
                <a:gsLst>
                  <a:gs pos="46000">
                    <a:schemeClr val="bg1">
                      <a:lumMod val="50000"/>
                    </a:schemeClr>
                  </a:gs>
                  <a:gs pos="60000">
                    <a:schemeClr val="bg1">
                      <a:lumMod val="95000"/>
                    </a:schemeClr>
                  </a:gs>
                  <a:gs pos="74000">
                    <a:schemeClr val="bg1">
                      <a:lumMod val="50000"/>
                    </a:schemeClr>
                  </a:gs>
                </a:gsLst>
                <a:lin ang="3180000" scaled="0"/>
                <a:tileRect/>
              </a:gra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cxnSp>
          <p:nvCxnSpPr>
            <p:cNvPr id="39" name="Straight Connector 38"/>
            <p:cNvCxnSpPr/>
            <p:nvPr/>
          </p:nvCxnSpPr>
          <p:spPr>
            <a:xfrm flipV="1">
              <a:off x="8891464" y="947215"/>
              <a:ext cx="777509" cy="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flipV="1">
              <a:off x="8891464" y="978124"/>
              <a:ext cx="777509" cy="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9427686" y="781538"/>
              <a:ext cx="58618" cy="48846"/>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2" name="Oval 41"/>
            <p:cNvSpPr/>
            <p:nvPr/>
          </p:nvSpPr>
          <p:spPr>
            <a:xfrm>
              <a:off x="9501928" y="689708"/>
              <a:ext cx="58618" cy="48846"/>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3" name="Oval 42"/>
            <p:cNvSpPr/>
            <p:nvPr/>
          </p:nvSpPr>
          <p:spPr>
            <a:xfrm>
              <a:off x="9478475" y="793261"/>
              <a:ext cx="58618" cy="48846"/>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4" name="Oval 43"/>
            <p:cNvSpPr/>
            <p:nvPr/>
          </p:nvSpPr>
          <p:spPr>
            <a:xfrm>
              <a:off x="9367095" y="691662"/>
              <a:ext cx="58618" cy="48846"/>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5" name="Oval 44"/>
            <p:cNvSpPr/>
            <p:nvPr/>
          </p:nvSpPr>
          <p:spPr>
            <a:xfrm>
              <a:off x="9343642" y="804985"/>
              <a:ext cx="58618" cy="48846"/>
            </a:xfrm>
            <a:prstGeom prst="ellipse">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6" name="Oval 45"/>
            <p:cNvSpPr/>
            <p:nvPr/>
          </p:nvSpPr>
          <p:spPr>
            <a:xfrm>
              <a:off x="9437455" y="1152769"/>
              <a:ext cx="58618" cy="48846"/>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8" name="Rounded Rectangle 7"/>
          <p:cNvSpPr/>
          <p:nvPr/>
        </p:nvSpPr>
        <p:spPr>
          <a:xfrm>
            <a:off x="10137915" y="1301584"/>
            <a:ext cx="646461" cy="1053548"/>
          </a:xfrm>
          <a:prstGeom prst="roundRect">
            <a:avLst/>
          </a:prstGeom>
          <a:solidFill>
            <a:schemeClr val="accent6">
              <a:lumMod val="60000"/>
              <a:lumOff val="40000"/>
            </a:schemeClr>
          </a:solidFill>
          <a:ln>
            <a:solidFill>
              <a:schemeClr val="accent6"/>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10163693" y="1505192"/>
            <a:ext cx="697627" cy="646331"/>
          </a:xfrm>
          <a:prstGeom prst="rect">
            <a:avLst/>
          </a:prstGeom>
          <a:noFill/>
        </p:spPr>
        <p:txBody>
          <a:bodyPr wrap="none" rtlCol="0">
            <a:spAutoFit/>
          </a:bodyPr>
          <a:lstStyle/>
          <a:p>
            <a:r>
              <a:rPr lang="en-US" dirty="0" err="1" smtClean="0">
                <a:solidFill>
                  <a:schemeClr val="bg2"/>
                </a:solidFill>
              </a:rPr>
              <a:t>IoC</a:t>
            </a:r>
            <a:endParaRPr lang="en-US" dirty="0" smtClean="0">
              <a:solidFill>
                <a:schemeClr val="bg2"/>
              </a:solidFill>
            </a:endParaRPr>
          </a:p>
          <a:p>
            <a:r>
              <a:rPr lang="en-US" dirty="0">
                <a:solidFill>
                  <a:schemeClr val="bg2"/>
                </a:solidFill>
              </a:rPr>
              <a:t>F</a:t>
            </a:r>
            <a:r>
              <a:rPr lang="en-US" dirty="0" smtClean="0">
                <a:solidFill>
                  <a:schemeClr val="bg2"/>
                </a:solidFill>
              </a:rPr>
              <a:t>ilter</a:t>
            </a:r>
            <a:endParaRPr lang="en-US" dirty="0">
              <a:solidFill>
                <a:schemeClr val="bg2"/>
              </a:solidFill>
            </a:endParaRPr>
          </a:p>
        </p:txBody>
      </p:sp>
      <p:cxnSp>
        <p:nvCxnSpPr>
          <p:cNvPr id="12" name="Straight Arrow Connector 11"/>
          <p:cNvCxnSpPr/>
          <p:nvPr/>
        </p:nvCxnSpPr>
        <p:spPr>
          <a:xfrm>
            <a:off x="10784376" y="1643455"/>
            <a:ext cx="289689" cy="0"/>
          </a:xfrm>
          <a:prstGeom prst="straightConnector1">
            <a:avLst/>
          </a:prstGeom>
          <a:ln w="603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0797391" y="2128518"/>
            <a:ext cx="289689" cy="0"/>
          </a:xfrm>
          <a:prstGeom prst="straightConnector1">
            <a:avLst/>
          </a:prstGeom>
          <a:ln w="603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401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6251 0.00139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6251 0.00139 " pathEditMode="relative" ptsTypes="AA">
                                      <p:cBhvr>
                                        <p:cTn id="8" dur="2000" fill="hold"/>
                                        <p:tgtEl>
                                          <p:spTgt spid="60"/>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06251 0.00139 " pathEditMode="relative" ptsTypes="AA">
                                      <p:cBhvr>
                                        <p:cTn id="10" dur="2000" fill="hold"/>
                                        <p:tgtEl>
                                          <p:spTgt spid="6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6251 0.00139 " pathEditMode="relative" ptsTypes="AA">
                                      <p:cBhvr>
                                        <p:cTn id="12" dur="2000" fill="hold"/>
                                        <p:tgtEl>
                                          <p:spTgt spid="22"/>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06251 0.00139 " pathEditMode="relative" ptsTypes="AA">
                                      <p:cBhvr>
                                        <p:cTn id="14" dur="2000" fill="hold"/>
                                        <p:tgtEl>
                                          <p:spTgt spid="5"/>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06251 0.00139 " pathEditMode="relative" ptsTypes="AA">
                                      <p:cBhvr>
                                        <p:cTn id="16" dur="2000" fill="hold"/>
                                        <p:tgtEl>
                                          <p:spTgt spid="13"/>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6251 0.00139 " pathEditMode="relative" ptsTypes="AA">
                                      <p:cBhvr>
                                        <p:cTn id="18" dur="2000" fill="hold"/>
                                        <p:tgtEl>
                                          <p:spTgt spid="20"/>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06251 0.00139 " pathEditMode="relative" ptsTypes="AA">
                                      <p:cBhvr>
                                        <p:cTn id="20" dur="2000" fill="hold"/>
                                        <p:tgtEl>
                                          <p:spTgt spid="2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6251 0.00139 " pathEditMode="relative" ptsTypes="AA">
                                      <p:cBhvr>
                                        <p:cTn id="22" dur="2000" fill="hold"/>
                                        <p:tgtEl>
                                          <p:spTgt spid="26"/>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06251 0.00139 " pathEditMode="relative" ptsTypes="AA">
                                      <p:cBhvr>
                                        <p:cTn id="24" dur="2000" fill="hold"/>
                                        <p:tgtEl>
                                          <p:spTgt spid="27"/>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06251 0.00139 " pathEditMode="relative" ptsTypes="AA">
                                      <p:cBhvr>
                                        <p:cTn id="26" dur="2000" fill="hold"/>
                                        <p:tgtEl>
                                          <p:spTgt spid="18"/>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06251 0.00139 " pathEditMode="relative" ptsTypes="AA">
                                      <p:cBhvr>
                                        <p:cTn id="28" dur="2000" fill="hold"/>
                                        <p:tgtEl>
                                          <p:spTgt spid="24"/>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06251 0.00139 " pathEditMode="relative" ptsTypes="AA">
                                      <p:cBhvr>
                                        <p:cTn id="30" dur="2000" fill="hold"/>
                                        <p:tgtEl>
                                          <p:spTgt spid="3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6251 0.00139 " pathEditMode="relative" ptsTypes="AA">
                                      <p:cBhvr>
                                        <p:cTn id="32" dur="2000" fill="hold"/>
                                        <p:tgtEl>
                                          <p:spTgt spid="31"/>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06251 0.00139 " pathEditMode="relative" ptsTypes="AA">
                                      <p:cBhvr>
                                        <p:cTn id="34" dur="2000" fill="hold"/>
                                        <p:tgtEl>
                                          <p:spTgt spid="33"/>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06251 0.00139 " pathEditMode="relative" ptsTypes="AA">
                                      <p:cBhvr>
                                        <p:cTn id="36" dur="2000" fill="hold"/>
                                        <p:tgtEl>
                                          <p:spTgt spid="3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06251 0.00139 " pathEditMode="relative" ptsTypes="AA">
                                      <p:cBhvr>
                                        <p:cTn id="38" dur="2000" fill="hold"/>
                                        <p:tgtEl>
                                          <p:spTgt spid="35"/>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06251 0.00139 " pathEditMode="relative" ptsTypes="AA">
                                      <p:cBhvr>
                                        <p:cTn id="40" dur="2000" fill="hold"/>
                                        <p:tgtEl>
                                          <p:spTgt spid="36"/>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06251 0.00139 " pathEditMode="relative" ptsTypes="AA">
                                      <p:cBhvr>
                                        <p:cTn id="42" dur="2000" fill="hold"/>
                                        <p:tgtEl>
                                          <p:spTgt spid="37"/>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06251 0.00139 " pathEditMode="relative" ptsTypes="AA">
                                      <p:cBhvr>
                                        <p:cTn id="44" dur="2000" fill="hold"/>
                                        <p:tgtEl>
                                          <p:spTgt spid="38"/>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06251 0.00139 " pathEditMode="relative" ptsTypes="AA">
                                      <p:cBhvr>
                                        <p:cTn id="46" dur="2000" fill="hold"/>
                                        <p:tgtEl>
                                          <p:spTgt spid="49"/>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06251 0.00139 " pathEditMode="relative" ptsTypes="AA">
                                      <p:cBhvr>
                                        <p:cTn id="48" dur="2000" fill="hold"/>
                                        <p:tgtEl>
                                          <p:spTgt spid="56"/>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06251 0.00139 " pathEditMode="relative" ptsTypes="AA">
                                      <p:cBhvr>
                                        <p:cTn id="50" dur="2000" fill="hold"/>
                                        <p:tgtEl>
                                          <p:spTgt spid="57"/>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06251 0.00139 " pathEditMode="relative" ptsTypes="AA">
                                      <p:cBhvr>
                                        <p:cTn id="52" dur="2000" fill="hold"/>
                                        <p:tgtEl>
                                          <p:spTgt spid="58"/>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06251 0.00139 " pathEditMode="relative" ptsTypes="AA">
                                      <p:cBhvr>
                                        <p:cTn id="54" dur="2000" fill="hold"/>
                                        <p:tgtEl>
                                          <p:spTgt spid="59"/>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1.98489E-6 7.40741E-7 L 0.04311 7.40741E-7 " pathEditMode="relative" rAng="0" ptsTypes="AA">
                                      <p:cBhvr>
                                        <p:cTn id="56" dur="2000" fill="hold"/>
                                        <p:tgtEl>
                                          <p:spTgt spid="64"/>
                                        </p:tgtEl>
                                        <p:attrNameLst>
                                          <p:attrName>ppt_x</p:attrName>
                                          <p:attrName>ppt_y</p:attrName>
                                        </p:attrNameLst>
                                      </p:cBhvr>
                                      <p:rCtr x="2149" y="0"/>
                                    </p:animMotion>
                                  </p:childTnLst>
                                </p:cTn>
                              </p:par>
                              <p:par>
                                <p:cTn id="57" presetID="0" presetClass="path" presetSubtype="0" accel="50000" decel="50000" fill="hold" nodeType="withEffect">
                                  <p:stCondLst>
                                    <p:cond delay="0"/>
                                  </p:stCondLst>
                                  <p:childTnLst>
                                    <p:animMotion origin="layout" path="M 2.6856E-6 4.44444E-6 L 0.04024 0.00254 " pathEditMode="relative" rAng="0" ptsTypes="AA">
                                      <p:cBhvr>
                                        <p:cTn id="58" dur="2000" fill="hold"/>
                                        <p:tgtEl>
                                          <p:spTgt spid="29"/>
                                        </p:tgtEl>
                                        <p:attrNameLst>
                                          <p:attrName>ppt_x</p:attrName>
                                          <p:attrName>ppt_y</p:attrName>
                                        </p:attrNameLst>
                                      </p:cBhvr>
                                      <p:rCtr x="2006" y="116"/>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0" presetClass="path" presetSubtype="0" accel="50000" decel="50000" fill="hold" grpId="1" nodeType="withEffect">
                                  <p:stCondLst>
                                    <p:cond delay="0"/>
                                  </p:stCondLst>
                                  <p:childTnLst>
                                    <p:animMotion origin="layout" path="M -4.18338E-6 4.81481E-6 L 0.00443 0.2206 " pathEditMode="relative" rAng="0" ptsTypes="AA">
                                      <p:cBhvr>
                                        <p:cTn id="66" dur="2000" fill="hold"/>
                                        <p:tgtEl>
                                          <p:spTgt spid="10"/>
                                        </p:tgtEl>
                                        <p:attrNameLst>
                                          <p:attrName>ppt_x</p:attrName>
                                          <p:attrName>ppt_y</p:attrName>
                                        </p:attrNameLst>
                                      </p:cBhvr>
                                      <p:rCtr x="221" y="11019"/>
                                    </p:animMotion>
                                  </p:childTnLst>
                                </p:cTn>
                              </p:par>
                              <p:par>
                                <p:cTn id="67" presetID="0" presetClass="path" presetSubtype="0" accel="50000" decel="50000" fill="hold" grpId="1" nodeType="withEffect">
                                  <p:stCondLst>
                                    <p:cond delay="0"/>
                                  </p:stCondLst>
                                  <p:childTnLst>
                                    <p:animMotion origin="layout" path="M 3.81089E-6 3.33333E-6 L 0.00455 0.21296 " pathEditMode="relative" rAng="0" ptsTypes="AA">
                                      <p:cBhvr>
                                        <p:cTn id="68" dur="2000" fill="hold"/>
                                        <p:tgtEl>
                                          <p:spTgt spid="8"/>
                                        </p:tgtEl>
                                        <p:attrNameLst>
                                          <p:attrName>ppt_x</p:attrName>
                                          <p:attrName>ppt_y</p:attrName>
                                        </p:attrNameLst>
                                      </p:cBhvr>
                                      <p:rCtr x="221" y="10648"/>
                                    </p:animMotion>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0" presetClass="path" presetSubtype="0" accel="50000" decel="50000" fill="hold" nodeType="withEffect">
                                  <p:stCondLst>
                                    <p:cond delay="0"/>
                                  </p:stCondLst>
                                  <p:childTnLst>
                                    <p:animMotion origin="layout" path="M 0.00091 -0.00069 L 0.02384 0.18218 " pathEditMode="relative" rAng="0" ptsTypes="AA">
                                      <p:cBhvr>
                                        <p:cTn id="74" dur="2000" fill="hold"/>
                                        <p:tgtEl>
                                          <p:spTgt spid="12"/>
                                        </p:tgtEl>
                                        <p:attrNameLst>
                                          <p:attrName>ppt_x</p:attrName>
                                          <p:attrName>ppt_y</p:attrName>
                                        </p:attrNameLst>
                                      </p:cBhvr>
                                      <p:rCtr x="768" y="9815"/>
                                    </p:animMotion>
                                  </p:childTnLst>
                                </p:cTn>
                              </p:par>
                              <p:par>
                                <p:cTn id="75" presetID="0" presetClass="path" presetSubtype="0" accel="50000" decel="50000" fill="hold" nodeType="withEffect">
                                  <p:stCondLst>
                                    <p:cond delay="0"/>
                                  </p:stCondLst>
                                  <p:childTnLst>
                                    <p:animMotion origin="layout" path="M 3.31597E-6 3.33333E-6 L 0.02084 0.23889 " pathEditMode="relative" rAng="0" ptsTypes="AA">
                                      <p:cBhvr>
                                        <p:cTn id="76" dur="2000" fill="hold"/>
                                        <p:tgtEl>
                                          <p:spTgt spid="50"/>
                                        </p:tgtEl>
                                        <p:attrNameLst>
                                          <p:attrName>ppt_x</p:attrName>
                                          <p:attrName>ppt_y</p:attrName>
                                        </p:attrNameLst>
                                      </p:cBhvr>
                                      <p:rCtr x="1120" y="1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0" grpId="0" animBg="1"/>
      <p:bldP spid="27" grpId="0"/>
      <p:bldP spid="18" grpId="0" animBg="1"/>
      <p:bldP spid="24" grpId="0" animBg="1"/>
      <p:bldP spid="30" grpId="0" animBg="1"/>
      <p:bldP spid="31" grpId="0" animBg="1"/>
      <p:bldP spid="33" grpId="0" animBg="1"/>
      <p:bldP spid="34" grpId="0" animBg="1"/>
      <p:bldP spid="35" grpId="0" animBg="1"/>
      <p:bldP spid="36" grpId="0" animBg="1"/>
      <p:bldP spid="37" grpId="0" animBg="1"/>
      <p:bldP spid="38" grpId="0" animBg="1"/>
      <p:bldP spid="49" grpId="0" animBg="1"/>
      <p:bldP spid="56" grpId="0" animBg="1"/>
      <p:bldP spid="57" grpId="0" animBg="1"/>
      <p:bldP spid="58" grpId="0" animBg="1"/>
      <p:bldP spid="59" grpId="0" animBg="1"/>
      <p:bldP spid="8" grpId="0" animBg="1"/>
      <p:bldP spid="8" grpId="1" animBg="1"/>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386" y="771982"/>
            <a:ext cx="5316876" cy="5316876"/>
          </a:xfrm>
        </p:spPr>
      </p:pic>
      <p:sp>
        <p:nvSpPr>
          <p:cNvPr id="4" name="Title 3"/>
          <p:cNvSpPr>
            <a:spLocks noGrp="1"/>
          </p:cNvSpPr>
          <p:nvPr>
            <p:ph type="title"/>
          </p:nvPr>
        </p:nvSpPr>
        <p:spPr/>
        <p:txBody>
          <a:bodyPr/>
          <a:lstStyle/>
          <a:p>
            <a:r>
              <a:rPr lang="en-US" dirty="0" smtClean="0"/>
              <a:t>Total </a:t>
            </a:r>
            <a:r>
              <a:rPr lang="en-US" dirty="0" err="1" smtClean="0"/>
              <a:t>IoCs</a:t>
            </a:r>
            <a:endParaRPr lang="en-US" dirty="0"/>
          </a:p>
        </p:txBody>
      </p:sp>
      <p:sp>
        <p:nvSpPr>
          <p:cNvPr id="5" name="Text Placeholder 4"/>
          <p:cNvSpPr>
            <a:spLocks noGrp="1"/>
          </p:cNvSpPr>
          <p:nvPr>
            <p:ph type="body" sz="quarter" idx="13"/>
          </p:nvPr>
        </p:nvSpPr>
        <p:spPr/>
        <p:txBody>
          <a:bodyPr/>
          <a:lstStyle/>
          <a:p>
            <a:r>
              <a:rPr lang="en-US" dirty="0" smtClean="0"/>
              <a:t>Cisco DMZ Traffic</a:t>
            </a:r>
            <a:endParaRPr lang="en-US" dirty="0"/>
          </a:p>
        </p:txBody>
      </p:sp>
      <p:pic>
        <p:nvPicPr>
          <p:cNvPr id="14" name="Content Placeholder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638" y="771982"/>
            <a:ext cx="5316874" cy="5316874"/>
          </a:xfrm>
          <a:prstGeom prst="rect">
            <a:avLst/>
          </a:prstGeom>
        </p:spPr>
      </p:pic>
    </p:spTree>
    <p:extLst>
      <p:ext uri="{BB962C8B-B14F-4D97-AF65-F5344CB8AC3E}">
        <p14:creationId xmlns:p14="http://schemas.microsoft.com/office/powerpoint/2010/main" val="1073455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Midterm Review</a:t>
            </a:r>
            <a:endParaRPr lang="en-US" dirty="0"/>
          </a:p>
        </p:txBody>
      </p:sp>
    </p:spTree>
    <p:extLst>
      <p:ext uri="{BB962C8B-B14F-4D97-AF65-F5344CB8AC3E}">
        <p14:creationId xmlns:p14="http://schemas.microsoft.com/office/powerpoint/2010/main" val="909957193"/>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t="5544" b="5544"/>
          <a:stretch>
            <a:fillRect/>
          </a:stretch>
        </p:blipFill>
        <p:spPr>
          <a:prstGeom prst="rect">
            <a:avLst/>
          </a:prstGeom>
        </p:spPr>
      </p:pic>
      <p:sp>
        <p:nvSpPr>
          <p:cNvPr id="3" name="Title 2"/>
          <p:cNvSpPr>
            <a:spLocks noGrp="1"/>
          </p:cNvSpPr>
          <p:nvPr>
            <p:ph type="title"/>
          </p:nvPr>
        </p:nvSpPr>
        <p:spPr/>
        <p:txBody>
          <a:bodyPr/>
          <a:lstStyle/>
          <a:p>
            <a:r>
              <a:rPr lang="en-US" dirty="0"/>
              <a:t>Cisco DMZ </a:t>
            </a:r>
            <a:r>
              <a:rPr lang="en-US" dirty="0" smtClean="0"/>
              <a:t>Communication – July </a:t>
            </a:r>
            <a:r>
              <a:rPr lang="en-US" dirty="0"/>
              <a:t>25, 2016</a:t>
            </a:r>
          </a:p>
        </p:txBody>
      </p:sp>
      <p:pic>
        <p:nvPicPr>
          <p:cNvPr id="6" name="Picture Placeholder 3"/>
          <p:cNvPicPr>
            <a:picLocks noChangeAspect="1"/>
          </p:cNvPicPr>
          <p:nvPr/>
        </p:nvPicPr>
        <p:blipFill>
          <a:blip r:embed="rId4"/>
          <a:srcRect t="5672" b="5672"/>
          <a:stretch>
            <a:fillRect/>
          </a:stretch>
        </p:blipFill>
        <p:spPr>
          <a:xfrm>
            <a:off x="2532991" y="795528"/>
            <a:ext cx="7103800" cy="4005072"/>
          </a:xfrm>
          <a:prstGeom prst="rect">
            <a:avLst/>
          </a:prstGeom>
          <a:solidFill>
            <a:schemeClr val="bg1">
              <a:alpha val="30000"/>
            </a:schemeClr>
          </a:solidFill>
          <a:ln>
            <a:solidFill>
              <a:schemeClr val="bg2"/>
            </a:solidFill>
          </a:ln>
        </p:spPr>
      </p:pic>
    </p:spTree>
    <p:extLst>
      <p:ext uri="{BB962C8B-B14F-4D97-AF65-F5344CB8AC3E}">
        <p14:creationId xmlns:p14="http://schemas.microsoft.com/office/powerpoint/2010/main" val="10465886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
          <p:cNvPicPr>
            <a:picLocks noChangeAspect="1"/>
          </p:cNvPicPr>
          <p:nvPr/>
        </p:nvPicPr>
        <p:blipFill>
          <a:blip r:embed="rId3"/>
          <a:srcRect t="5618" b="5618"/>
          <a:stretch>
            <a:fillRect/>
          </a:stretch>
        </p:blipFill>
        <p:spPr>
          <a:xfrm>
            <a:off x="2532991" y="795528"/>
            <a:ext cx="7103800" cy="4005072"/>
          </a:xfrm>
          <a:prstGeom prst="rect">
            <a:avLst/>
          </a:prstGeom>
          <a:solidFill>
            <a:schemeClr val="bg1">
              <a:alpha val="30000"/>
            </a:schemeClr>
          </a:solidFill>
          <a:ln>
            <a:solidFill>
              <a:schemeClr val="bg2"/>
            </a:solidFill>
          </a:ln>
        </p:spPr>
      </p:pic>
      <p:sp>
        <p:nvSpPr>
          <p:cNvPr id="3" name="Title 2"/>
          <p:cNvSpPr>
            <a:spLocks noGrp="1"/>
          </p:cNvSpPr>
          <p:nvPr>
            <p:ph type="title"/>
          </p:nvPr>
        </p:nvSpPr>
        <p:spPr/>
        <p:txBody>
          <a:bodyPr/>
          <a:lstStyle/>
          <a:p>
            <a:r>
              <a:rPr lang="en-US" dirty="0"/>
              <a:t>Cisco DMZ </a:t>
            </a:r>
            <a:r>
              <a:rPr lang="en-US" dirty="0" smtClean="0"/>
              <a:t>Total Positive </a:t>
            </a:r>
            <a:r>
              <a:rPr lang="en-US" dirty="0"/>
              <a:t>– July 25, 2016</a:t>
            </a:r>
          </a:p>
        </p:txBody>
      </p:sp>
      <p:pic>
        <p:nvPicPr>
          <p:cNvPr id="7" name="Picture Placeholder 6"/>
          <p:cNvPicPr>
            <a:picLocks noGrp="1" noChangeAspect="1"/>
          </p:cNvPicPr>
          <p:nvPr>
            <p:ph type="pic" sz="quarter" idx="10"/>
          </p:nvPr>
        </p:nvPicPr>
        <p:blipFill>
          <a:blip r:embed="rId4"/>
          <a:srcRect t="5645" b="5645"/>
          <a:stretch>
            <a:fillRect/>
          </a:stretch>
        </p:blipFill>
        <p:spPr>
          <a:prstGeom prst="rect">
            <a:avLst/>
          </a:prstGeom>
        </p:spPr>
      </p:pic>
    </p:spTree>
    <p:extLst>
      <p:ext uri="{BB962C8B-B14F-4D97-AF65-F5344CB8AC3E}">
        <p14:creationId xmlns:p14="http://schemas.microsoft.com/office/powerpoint/2010/main" val="6829264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Filtered </a:t>
            </a:r>
            <a:r>
              <a:rPr lang="en-US" dirty="0" err="1" smtClean="0"/>
              <a:t>IoC</a:t>
            </a:r>
            <a:r>
              <a:rPr lang="en-US" dirty="0" smtClean="0"/>
              <a:t> Results</a:t>
            </a:r>
            <a:endParaRPr lang="en-US" dirty="0"/>
          </a:p>
        </p:txBody>
      </p:sp>
      <p:sp>
        <p:nvSpPr>
          <p:cNvPr id="3" name="Text Placeholder 2"/>
          <p:cNvSpPr>
            <a:spLocks noGrp="1"/>
          </p:cNvSpPr>
          <p:nvPr>
            <p:ph type="body" sz="quarter" idx="10"/>
          </p:nvPr>
        </p:nvSpPr>
        <p:spPr/>
        <p:txBody>
          <a:bodyPr/>
          <a:lstStyle/>
          <a:p>
            <a:r>
              <a:rPr lang="en-US" dirty="0" smtClean="0">
                <a:solidFill>
                  <a:schemeClr val="accent4"/>
                </a:solidFill>
              </a:rPr>
              <a:t>7,901,482 – total flows</a:t>
            </a:r>
          </a:p>
          <a:p>
            <a:r>
              <a:rPr lang="en-US" dirty="0" smtClean="0">
                <a:solidFill>
                  <a:schemeClr val="accent4"/>
                </a:solidFill>
              </a:rPr>
              <a:t>     19,536 – alarms </a:t>
            </a:r>
          </a:p>
          <a:p>
            <a:r>
              <a:rPr lang="en-US" dirty="0" smtClean="0">
                <a:solidFill>
                  <a:schemeClr val="accent4"/>
                </a:solidFill>
              </a:rPr>
              <a:t>          </a:t>
            </a:r>
            <a:r>
              <a:rPr lang="en-US" dirty="0" smtClean="0">
                <a:solidFill>
                  <a:schemeClr val="accent1"/>
                </a:solidFill>
              </a:rPr>
              <a:t>221 – </a:t>
            </a:r>
            <a:r>
              <a:rPr lang="en-US" dirty="0" err="1" smtClean="0">
                <a:solidFill>
                  <a:schemeClr val="accent1"/>
                </a:solidFill>
              </a:rPr>
              <a:t>IoC</a:t>
            </a:r>
            <a:r>
              <a:rPr lang="en-US" dirty="0" smtClean="0">
                <a:solidFill>
                  <a:schemeClr val="accent1"/>
                </a:solidFill>
              </a:rPr>
              <a:t> filtered alarms</a:t>
            </a:r>
          </a:p>
          <a:p>
            <a:r>
              <a:rPr lang="en-US" dirty="0">
                <a:solidFill>
                  <a:schemeClr val="accent4"/>
                </a:solidFill>
              </a:rPr>
              <a:t> </a:t>
            </a:r>
            <a:r>
              <a:rPr lang="en-US" dirty="0" smtClean="0">
                <a:solidFill>
                  <a:schemeClr val="accent4"/>
                </a:solidFill>
              </a:rPr>
              <a:t>         </a:t>
            </a:r>
            <a:r>
              <a:rPr lang="en-US" dirty="0" smtClean="0">
                <a:solidFill>
                  <a:schemeClr val="accent1"/>
                </a:solidFill>
              </a:rPr>
              <a:t>(25) – unique IPs</a:t>
            </a:r>
            <a:br>
              <a:rPr lang="en-US" dirty="0" smtClean="0">
                <a:solidFill>
                  <a:schemeClr val="accent1"/>
                </a:solidFill>
              </a:rPr>
            </a:br>
            <a:endParaRPr lang="en-US" dirty="0" smtClean="0">
              <a:solidFill>
                <a:schemeClr val="accent1"/>
              </a:solidFill>
            </a:endParaRPr>
          </a:p>
          <a:p>
            <a:pPr>
              <a:lnSpc>
                <a:spcPct val="150000"/>
              </a:lnSpc>
            </a:pPr>
            <a:r>
              <a:rPr lang="en-US" dirty="0" smtClean="0">
                <a:solidFill>
                  <a:srgbClr val="FF0000"/>
                </a:solidFill>
              </a:rPr>
              <a:t>Significant reduction of alarms</a:t>
            </a:r>
          </a:p>
          <a:p>
            <a:pPr marL="692110" lvl="1" indent="-285750">
              <a:lnSpc>
                <a:spcPct val="150000"/>
              </a:lnSpc>
              <a:buFont typeface="Arial" charset="0"/>
              <a:buChar char="•"/>
            </a:pPr>
            <a:r>
              <a:rPr lang="en-US" dirty="0" smtClean="0">
                <a:solidFill>
                  <a:schemeClr val="tx1"/>
                </a:solidFill>
              </a:rPr>
              <a:t>Reasonable size to work with</a:t>
            </a:r>
          </a:p>
          <a:p>
            <a:pPr marL="692110" lvl="1" indent="-285750">
              <a:lnSpc>
                <a:spcPct val="150000"/>
              </a:lnSpc>
              <a:buFont typeface="Arial" charset="0"/>
              <a:buChar char="•"/>
            </a:pPr>
            <a:r>
              <a:rPr lang="en-US" dirty="0" smtClean="0">
                <a:solidFill>
                  <a:schemeClr val="tx1"/>
                </a:solidFill>
              </a:rPr>
              <a:t>Allows a network analyst to conduct deeper investigation</a:t>
            </a:r>
          </a:p>
          <a:p>
            <a:pPr marL="857195" lvl="2" indent="-285750">
              <a:lnSpc>
                <a:spcPct val="150000"/>
              </a:lnSpc>
              <a:buFont typeface="Arial" charset="0"/>
              <a:buChar char="•"/>
            </a:pPr>
            <a:r>
              <a:rPr lang="en-US" dirty="0" smtClean="0">
                <a:solidFill>
                  <a:schemeClr val="tx1"/>
                </a:solidFill>
              </a:rPr>
              <a:t>Should an event be escalated?</a:t>
            </a:r>
          </a:p>
        </p:txBody>
      </p:sp>
    </p:spTree>
    <p:extLst>
      <p:ext uri="{BB962C8B-B14F-4D97-AF65-F5344CB8AC3E}">
        <p14:creationId xmlns:p14="http://schemas.microsoft.com/office/powerpoint/2010/main" val="17808176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313583" y="5029200"/>
            <a:ext cx="184731" cy="369332"/>
          </a:xfrm>
          <a:prstGeom prst="rect">
            <a:avLst/>
          </a:prstGeom>
          <a:noFill/>
        </p:spPr>
        <p:txBody>
          <a:bodyPr wrap="none" rtlCol="0">
            <a:spAutoFit/>
          </a:bodyPr>
          <a:lstStyle/>
          <a:p>
            <a:endParaRPr lang="en-US" dirty="0"/>
          </a:p>
        </p:txBody>
      </p:sp>
      <p:pic>
        <p:nvPicPr>
          <p:cNvPr id="9" name="Picture Placeholder 3"/>
          <p:cNvPicPr>
            <a:picLocks noChangeAspect="1"/>
          </p:cNvPicPr>
          <p:nvPr/>
        </p:nvPicPr>
        <p:blipFill>
          <a:blip r:embed="rId3">
            <a:extLst>
              <a:ext uri="{28A0092B-C50C-407E-A947-70E740481C1C}">
                <a14:useLocalDpi xmlns:a14="http://schemas.microsoft.com/office/drawing/2010/main" val="0"/>
              </a:ext>
            </a:extLst>
          </a:blip>
          <a:srcRect t="5645" b="5645"/>
          <a:stretch>
            <a:fillRect/>
          </a:stretch>
        </p:blipFill>
        <p:spPr>
          <a:xfrm>
            <a:off x="2532991" y="795528"/>
            <a:ext cx="7103800" cy="4005072"/>
          </a:xfrm>
          <a:prstGeom prst="rect">
            <a:avLst/>
          </a:prstGeom>
          <a:solidFill>
            <a:schemeClr val="bg1">
              <a:alpha val="30000"/>
            </a:schemeClr>
          </a:solidFill>
          <a:ln>
            <a:solidFill>
              <a:schemeClr val="bg2"/>
            </a:solidFill>
          </a:ln>
        </p:spPr>
      </p:pic>
      <p:sp>
        <p:nvSpPr>
          <p:cNvPr id="3" name="Title 2"/>
          <p:cNvSpPr>
            <a:spLocks noGrp="1"/>
          </p:cNvSpPr>
          <p:nvPr>
            <p:ph type="title"/>
          </p:nvPr>
        </p:nvSpPr>
        <p:spPr/>
        <p:txBody>
          <a:bodyPr/>
          <a:lstStyle/>
          <a:p>
            <a:r>
              <a:rPr lang="en-US" dirty="0"/>
              <a:t>Cisco DMZ </a:t>
            </a:r>
            <a:r>
              <a:rPr lang="en-US" dirty="0" smtClean="0"/>
              <a:t>Filtered Positive – July </a:t>
            </a:r>
            <a:r>
              <a:rPr lang="en-US" dirty="0"/>
              <a:t>25, 2016</a:t>
            </a:r>
          </a:p>
        </p:txBody>
      </p:sp>
      <p:pic>
        <p:nvPicPr>
          <p:cNvPr id="8" name="Picture Placeholder 7"/>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5692" b="5692"/>
          <a:stretch>
            <a:fillRect/>
          </a:stretch>
        </p:blipFill>
        <p:spPr/>
      </p:pic>
    </p:spTree>
    <p:extLst>
      <p:ext uri="{BB962C8B-B14F-4D97-AF65-F5344CB8AC3E}">
        <p14:creationId xmlns:p14="http://schemas.microsoft.com/office/powerpoint/2010/main" val="17735835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endParaRPr lang="en-US" dirty="0"/>
          </a:p>
        </p:txBody>
      </p:sp>
      <p:pic>
        <p:nvPicPr>
          <p:cNvPr id="5" name="Picture Placeholder 4"/>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9205" r="9205"/>
          <a:stretch>
            <a:fillRect/>
          </a:stretch>
        </p:blipFill>
        <p:spPr>
          <a:xfrm>
            <a:off x="3149968" y="1027339"/>
            <a:ext cx="5778500" cy="5311775"/>
          </a:xfrm>
        </p:spPr>
      </p:pic>
      <p:sp>
        <p:nvSpPr>
          <p:cNvPr id="2" name="Title 1"/>
          <p:cNvSpPr>
            <a:spLocks noGrp="1"/>
          </p:cNvSpPr>
          <p:nvPr>
            <p:ph type="title"/>
          </p:nvPr>
        </p:nvSpPr>
        <p:spPr/>
        <p:txBody>
          <a:bodyPr/>
          <a:lstStyle/>
          <a:p>
            <a:r>
              <a:rPr lang="en-US" dirty="0" smtClean="0"/>
              <a:t>Filtered Positive Results by Attack Type</a:t>
            </a:r>
            <a:endParaRPr lang="en-US" dirty="0"/>
          </a:p>
        </p:txBody>
      </p:sp>
    </p:spTree>
    <p:extLst>
      <p:ext uri="{BB962C8B-B14F-4D97-AF65-F5344CB8AC3E}">
        <p14:creationId xmlns:p14="http://schemas.microsoft.com/office/powerpoint/2010/main" val="423359128"/>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endParaRPr lang="en-US" dirty="0"/>
          </a:p>
        </p:txBody>
      </p:sp>
      <p:pic>
        <p:nvPicPr>
          <p:cNvPr id="6" name="Picture Placeholder 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9205" r="9205"/>
          <a:stretch>
            <a:fillRect/>
          </a:stretch>
        </p:blipFill>
        <p:spPr>
          <a:xfrm>
            <a:off x="3149600" y="1027113"/>
            <a:ext cx="5778500" cy="5311775"/>
          </a:xfrm>
        </p:spPr>
      </p:pic>
      <p:sp>
        <p:nvSpPr>
          <p:cNvPr id="2" name="Title 1"/>
          <p:cNvSpPr>
            <a:spLocks noGrp="1"/>
          </p:cNvSpPr>
          <p:nvPr>
            <p:ph type="title"/>
          </p:nvPr>
        </p:nvSpPr>
        <p:spPr/>
        <p:txBody>
          <a:bodyPr/>
          <a:lstStyle/>
          <a:p>
            <a:r>
              <a:rPr lang="en-US" dirty="0"/>
              <a:t>Filtered </a:t>
            </a:r>
            <a:r>
              <a:rPr lang="en-US" dirty="0" smtClean="0"/>
              <a:t>Positive Results – Cloud Providers</a:t>
            </a:r>
            <a:endParaRPr lang="en-US" dirty="0"/>
          </a:p>
        </p:txBody>
      </p:sp>
      <p:sp>
        <p:nvSpPr>
          <p:cNvPr id="7" name="TextBox 6"/>
          <p:cNvSpPr txBox="1"/>
          <p:nvPr/>
        </p:nvSpPr>
        <p:spPr>
          <a:xfrm>
            <a:off x="815006" y="1961852"/>
            <a:ext cx="2753139" cy="3416320"/>
          </a:xfrm>
          <a:prstGeom prst="rect">
            <a:avLst/>
          </a:prstGeom>
          <a:noFill/>
        </p:spPr>
        <p:txBody>
          <a:bodyPr wrap="square" rtlCol="0">
            <a:spAutoFit/>
          </a:bodyPr>
          <a:lstStyle/>
          <a:p>
            <a:pPr marL="285750" indent="-285750">
              <a:lnSpc>
                <a:spcPct val="150000"/>
              </a:lnSpc>
              <a:buFont typeface="Arial" charset="0"/>
              <a:buChar char="•"/>
            </a:pPr>
            <a:r>
              <a:rPr lang="en-US" dirty="0" smtClean="0"/>
              <a:t>Amazon EC2</a:t>
            </a:r>
          </a:p>
          <a:p>
            <a:pPr marL="285750" indent="-285750">
              <a:lnSpc>
                <a:spcPct val="150000"/>
              </a:lnSpc>
              <a:buFont typeface="Arial" charset="0"/>
              <a:buChar char="•"/>
            </a:pPr>
            <a:r>
              <a:rPr lang="en-US" dirty="0" err="1" smtClean="0"/>
              <a:t>ServerCentral</a:t>
            </a:r>
            <a:endParaRPr lang="en-US" dirty="0" smtClean="0"/>
          </a:p>
          <a:p>
            <a:pPr marL="285750" indent="-285750">
              <a:lnSpc>
                <a:spcPct val="150000"/>
              </a:lnSpc>
              <a:buFont typeface="Arial" charset="0"/>
              <a:buChar char="•"/>
            </a:pPr>
            <a:r>
              <a:rPr lang="en-US" dirty="0" smtClean="0"/>
              <a:t>Microsoft Azure</a:t>
            </a:r>
          </a:p>
          <a:p>
            <a:pPr marL="285750" indent="-285750">
              <a:lnSpc>
                <a:spcPct val="150000"/>
              </a:lnSpc>
              <a:buFont typeface="Arial" charset="0"/>
              <a:buChar char="•"/>
            </a:pPr>
            <a:r>
              <a:rPr lang="en-US" dirty="0" err="1" smtClean="0"/>
              <a:t>CariNet</a:t>
            </a:r>
            <a:endParaRPr lang="en-US" dirty="0" smtClean="0"/>
          </a:p>
          <a:p>
            <a:pPr marL="285750" indent="-285750">
              <a:lnSpc>
                <a:spcPct val="150000"/>
              </a:lnSpc>
              <a:buFont typeface="Arial" charset="0"/>
              <a:buChar char="•"/>
            </a:pPr>
            <a:r>
              <a:rPr lang="en-US" dirty="0" err="1" smtClean="0"/>
              <a:t>AppNexus</a:t>
            </a:r>
            <a:endParaRPr lang="en-US" dirty="0" smtClean="0"/>
          </a:p>
          <a:p>
            <a:pPr marL="285750" indent="-285750">
              <a:lnSpc>
                <a:spcPct val="150000"/>
              </a:lnSpc>
              <a:buFont typeface="Arial" charset="0"/>
              <a:buChar char="•"/>
            </a:pPr>
            <a:r>
              <a:rPr lang="en-US" dirty="0" err="1" smtClean="0"/>
              <a:t>EdgeCast</a:t>
            </a:r>
            <a:endParaRPr lang="en-US" dirty="0" smtClean="0"/>
          </a:p>
          <a:p>
            <a:pPr marL="285750" indent="-285750">
              <a:lnSpc>
                <a:spcPct val="150000"/>
              </a:lnSpc>
              <a:buFont typeface="Arial" charset="0"/>
              <a:buChar char="•"/>
            </a:pPr>
            <a:r>
              <a:rPr lang="en-US" dirty="0" err="1" smtClean="0"/>
              <a:t>SingleHop</a:t>
            </a:r>
            <a:endParaRPr lang="en-US" dirty="0" smtClean="0"/>
          </a:p>
          <a:p>
            <a:pPr marL="285750" indent="-285750">
              <a:lnSpc>
                <a:spcPct val="150000"/>
              </a:lnSpc>
              <a:buFont typeface="Arial" charset="0"/>
              <a:buChar char="•"/>
            </a:pPr>
            <a:r>
              <a:rPr lang="en-US" dirty="0" err="1" smtClean="0"/>
              <a:t>CacheFly</a:t>
            </a:r>
            <a:endParaRPr lang="en-US" dirty="0" smtClean="0"/>
          </a:p>
        </p:txBody>
      </p:sp>
    </p:spTree>
    <p:extLst>
      <p:ext uri="{BB962C8B-B14F-4D97-AF65-F5344CB8AC3E}">
        <p14:creationId xmlns:p14="http://schemas.microsoft.com/office/powerpoint/2010/main" val="10508430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7">
                                            <p:txEl>
                                              <p:pRg st="0" end="0"/>
                                            </p:txEl>
                                          </p:spTgt>
                                        </p:tgtEl>
                                        <p:attrNameLst>
                                          <p:attrName>style.color</p:attrName>
                                        </p:attrNameLst>
                                      </p:cBhvr>
                                      <p:to>
                                        <a:srgbClr val="FF2600"/>
                                      </p:to>
                                    </p:animClr>
                                  </p:childTnLst>
                                </p:cTn>
                              </p:par>
                              <p:par>
                                <p:cTn id="7" presetID="3" presetClass="emph" presetSubtype="2" fill="hold" nodeType="withEffect">
                                  <p:stCondLst>
                                    <p:cond delay="0"/>
                                  </p:stCondLst>
                                  <p:childTnLst>
                                    <p:animClr clrSpc="rgb" dir="cw">
                                      <p:cBhvr override="childStyle">
                                        <p:cTn id="8" dur="10" fill="hold"/>
                                        <p:tgtEl>
                                          <p:spTgt spid="7">
                                            <p:txEl>
                                              <p:pRg st="2" end="2"/>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43" b="943"/>
          <a:stretch>
            <a:fillRect/>
          </a:stretch>
        </p:blipFill>
        <p:spPr/>
      </p:pic>
    </p:spTree>
    <p:extLst>
      <p:ext uri="{BB962C8B-B14F-4D97-AF65-F5344CB8AC3E}">
        <p14:creationId xmlns:p14="http://schemas.microsoft.com/office/powerpoint/2010/main" val="371502317"/>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IoC</a:t>
            </a:r>
            <a:r>
              <a:rPr lang="en-US" dirty="0" smtClean="0"/>
              <a:t> Threat Detection Project – Road Map</a:t>
            </a:r>
            <a:endParaRPr lang="en-US" dirty="0"/>
          </a:p>
        </p:txBody>
      </p:sp>
      <p:sp>
        <p:nvSpPr>
          <p:cNvPr id="3" name="Text Placeholder 2"/>
          <p:cNvSpPr>
            <a:spLocks noGrp="1"/>
          </p:cNvSpPr>
          <p:nvPr>
            <p:ph type="body" sz="quarter" idx="10"/>
          </p:nvPr>
        </p:nvSpPr>
        <p:spPr/>
        <p:txBody>
          <a:bodyPr/>
          <a:lstStyle/>
          <a:p>
            <a:endParaRPr lang="en-US" sz="2800" dirty="0" smtClean="0"/>
          </a:p>
          <a:p>
            <a:r>
              <a:rPr lang="en-US" sz="2800" dirty="0" smtClean="0"/>
              <a:t>Phase I – Deep Understanding of </a:t>
            </a:r>
            <a:r>
              <a:rPr lang="en-US" sz="2800" dirty="0" err="1" smtClean="0"/>
              <a:t>IoCs</a:t>
            </a:r>
            <a:endParaRPr lang="en-US" sz="2800" dirty="0" smtClean="0"/>
          </a:p>
          <a:p>
            <a:endParaRPr lang="en-US" sz="2800" dirty="0" smtClean="0"/>
          </a:p>
          <a:p>
            <a:r>
              <a:rPr lang="en-US" sz="2800" dirty="0" smtClean="0"/>
              <a:t>Phase II – Machine Learning Analytics</a:t>
            </a:r>
          </a:p>
          <a:p>
            <a:endParaRPr lang="en-US" sz="2800" dirty="0"/>
          </a:p>
          <a:p>
            <a:r>
              <a:rPr lang="en-US" sz="2800" dirty="0" smtClean="0"/>
              <a:t>Phase III – Platform for Shared Distribution of </a:t>
            </a:r>
            <a:r>
              <a:rPr lang="en-US" sz="2800" dirty="0" err="1" smtClean="0"/>
              <a:t>IoCs</a:t>
            </a:r>
            <a:endParaRPr lang="en-US" sz="2800" dirty="0"/>
          </a:p>
        </p:txBody>
      </p:sp>
      <p:sp>
        <p:nvSpPr>
          <p:cNvPr id="4" name="Rounded Rectangle 3"/>
          <p:cNvSpPr/>
          <p:nvPr/>
        </p:nvSpPr>
        <p:spPr>
          <a:xfrm>
            <a:off x="319534" y="1808922"/>
            <a:ext cx="6598101" cy="725556"/>
          </a:xfrm>
          <a:prstGeom prst="roundRect">
            <a:avLst/>
          </a:prstGeom>
          <a:noFill/>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ounded Rectangle 4"/>
          <p:cNvSpPr/>
          <p:nvPr/>
        </p:nvSpPr>
        <p:spPr>
          <a:xfrm>
            <a:off x="306190" y="2981739"/>
            <a:ext cx="6611445" cy="715618"/>
          </a:xfrm>
          <a:prstGeom prst="roundRect">
            <a:avLst/>
          </a:prstGeom>
          <a:noFill/>
          <a:ln>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6599498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9" y="0"/>
            <a:ext cx="11317723" cy="6400800"/>
          </a:xfrm>
          <a:prstGeom prst="rect">
            <a:avLst/>
          </a:prstGeom>
        </p:spPr>
      </p:pic>
      <p:sp>
        <p:nvSpPr>
          <p:cNvPr id="4" name="TextBox 3"/>
          <p:cNvSpPr txBox="1"/>
          <p:nvPr/>
        </p:nvSpPr>
        <p:spPr>
          <a:xfrm>
            <a:off x="6271591" y="1610139"/>
            <a:ext cx="3001617" cy="707886"/>
          </a:xfrm>
          <a:prstGeom prst="rect">
            <a:avLst/>
          </a:prstGeom>
          <a:noFill/>
        </p:spPr>
        <p:txBody>
          <a:bodyPr wrap="square" rtlCol="0">
            <a:spAutoFit/>
          </a:bodyPr>
          <a:lstStyle/>
          <a:p>
            <a:r>
              <a:rPr lang="en-US" sz="4000" dirty="0" smtClean="0"/>
              <a:t>Future Work</a:t>
            </a:r>
            <a:endParaRPr lang="en-US" sz="4000" dirty="0"/>
          </a:p>
        </p:txBody>
      </p:sp>
    </p:spTree>
    <p:extLst>
      <p:ext uri="{BB962C8B-B14F-4D97-AF65-F5344CB8AC3E}">
        <p14:creationId xmlns:p14="http://schemas.microsoft.com/office/powerpoint/2010/main" val="257326443"/>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Cisco Experience </a:t>
            </a:r>
            <a:endParaRPr lang="en-US" dirty="0"/>
          </a:p>
        </p:txBody>
      </p:sp>
    </p:spTree>
    <p:extLst>
      <p:ext uri="{BB962C8B-B14F-4D97-AF65-F5344CB8AC3E}">
        <p14:creationId xmlns:p14="http://schemas.microsoft.com/office/powerpoint/2010/main" val="1659179421"/>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of </a:t>
            </a:r>
            <a:r>
              <a:rPr lang="en-US" dirty="0" err="1" smtClean="0"/>
              <a:t>IoCs</a:t>
            </a:r>
            <a:endParaRPr lang="en-US" dirty="0"/>
          </a:p>
        </p:txBody>
      </p:sp>
      <p:sp>
        <p:nvSpPr>
          <p:cNvPr id="8" name="Text Placeholder 7"/>
          <p:cNvSpPr>
            <a:spLocks noGrp="1"/>
          </p:cNvSpPr>
          <p:nvPr>
            <p:ph type="body" sz="quarter" idx="10"/>
          </p:nvPr>
        </p:nvSpPr>
        <p:spPr/>
        <p:txBody>
          <a:bodyPr/>
          <a:lstStyle/>
          <a:p>
            <a:r>
              <a:rPr lang="en-US" dirty="0" smtClean="0"/>
              <a:t>Securing Systems </a:t>
            </a:r>
          </a:p>
          <a:p>
            <a:pPr marL="692110" lvl="1" indent="-285750">
              <a:buFont typeface="Arial" charset="0"/>
              <a:buChar char="•"/>
            </a:pPr>
            <a:r>
              <a:rPr lang="en-US" dirty="0" smtClean="0"/>
              <a:t>(Anti-Virus / Anti-Malware)</a:t>
            </a:r>
          </a:p>
          <a:p>
            <a:r>
              <a:rPr lang="en-US" dirty="0" smtClean="0"/>
              <a:t>APTs (Advanced Persistent Threats)</a:t>
            </a:r>
          </a:p>
          <a:p>
            <a:pPr marL="692110" lvl="1" indent="-285750">
              <a:buFont typeface="Arial" charset="0"/>
              <a:buChar char="•"/>
            </a:pPr>
            <a:r>
              <a:rPr lang="en-US" dirty="0" smtClean="0"/>
              <a:t>Command and Control</a:t>
            </a:r>
          </a:p>
          <a:p>
            <a:pPr marL="692110" lvl="1" indent="-285750">
              <a:buFont typeface="Arial" charset="0"/>
              <a:buChar char="•"/>
            </a:pPr>
            <a:r>
              <a:rPr lang="en-US" dirty="0" smtClean="0"/>
              <a:t>Steal data</a:t>
            </a:r>
          </a:p>
          <a:p>
            <a:pPr marL="692110" lvl="1" indent="-285750">
              <a:buFont typeface="Arial" charset="0"/>
              <a:buChar char="•"/>
            </a:pPr>
            <a:r>
              <a:rPr lang="en-US" dirty="0" smtClean="0"/>
              <a:t>Ransomware</a:t>
            </a:r>
          </a:p>
          <a:p>
            <a:r>
              <a:rPr lang="en-US" dirty="0" err="1" smtClean="0"/>
              <a:t>IoCs</a:t>
            </a:r>
            <a:r>
              <a:rPr lang="en-US" dirty="0" smtClean="0"/>
              <a:t> (Indicators of Compromise)</a:t>
            </a:r>
          </a:p>
          <a:p>
            <a:pPr marL="692110" lvl="1" indent="-285750">
              <a:buFont typeface="Arial" charset="0"/>
              <a:buChar char="•"/>
            </a:pPr>
            <a:r>
              <a:rPr lang="en-US" dirty="0" smtClean="0"/>
              <a:t>Artifacts left behind</a:t>
            </a:r>
          </a:p>
          <a:p>
            <a:pPr marL="692110" lvl="1" indent="-285750">
              <a:buFont typeface="Arial" charset="0"/>
              <a:buChar char="•"/>
            </a:pPr>
            <a:r>
              <a:rPr lang="en-US" dirty="0" smtClean="0"/>
              <a:t>Features </a:t>
            </a:r>
            <a:endParaRPr lang="en-US" dirty="0"/>
          </a:p>
          <a:p>
            <a:r>
              <a:rPr lang="en-US" dirty="0" smtClean="0"/>
              <a:t>Sharing </a:t>
            </a:r>
            <a:r>
              <a:rPr lang="en-US" dirty="0" err="1" smtClean="0"/>
              <a:t>IoCs</a:t>
            </a:r>
            <a:endParaRPr lang="en-US" dirty="0" smtClean="0"/>
          </a:p>
          <a:p>
            <a:pPr marL="692110" lvl="1" indent="-285750">
              <a:buFont typeface="Arial" charset="0"/>
              <a:buChar char="•"/>
            </a:pPr>
            <a:r>
              <a:rPr lang="en-US" dirty="0" smtClean="0"/>
              <a:t>Feeds (</a:t>
            </a:r>
            <a:r>
              <a:rPr lang="en-US" dirty="0" err="1"/>
              <a:t>S</a:t>
            </a:r>
            <a:r>
              <a:rPr lang="en-US" dirty="0" err="1" smtClean="0"/>
              <a:t>pamhaus</a:t>
            </a:r>
            <a:r>
              <a:rPr lang="en-US" dirty="0" smtClean="0"/>
              <a:t>, </a:t>
            </a:r>
            <a:r>
              <a:rPr lang="en-US" dirty="0"/>
              <a:t>N</a:t>
            </a:r>
            <a:r>
              <a:rPr lang="en-US" dirty="0" smtClean="0"/>
              <a:t>orse, </a:t>
            </a:r>
            <a:r>
              <a:rPr lang="en-US" dirty="0" err="1" smtClean="0"/>
              <a:t>LongTail</a:t>
            </a:r>
            <a:r>
              <a:rPr lang="en-US" dirty="0" smtClean="0"/>
              <a:t>, blogs, ...)</a:t>
            </a:r>
          </a:p>
          <a:p>
            <a:pPr marL="692110" lvl="1" indent="-285750">
              <a:buFont typeface="Arial" charset="0"/>
              <a:buChar char="•"/>
            </a:pPr>
            <a:r>
              <a:rPr lang="en-US" dirty="0" smtClean="0"/>
              <a:t>Collectors (ISACs, </a:t>
            </a:r>
            <a:r>
              <a:rPr lang="en-US" dirty="0" err="1" smtClean="0"/>
              <a:t>Firehol</a:t>
            </a:r>
            <a:r>
              <a:rPr lang="en-US" dirty="0" smtClean="0"/>
              <a:t>, </a:t>
            </a:r>
            <a:r>
              <a:rPr lang="en-US" dirty="0" err="1" smtClean="0"/>
              <a:t>Bambenek</a:t>
            </a:r>
            <a:r>
              <a:rPr lang="en-US" dirty="0" smtClean="0"/>
              <a:t> Consulting, ...)</a:t>
            </a:r>
          </a:p>
          <a:p>
            <a:pPr marL="692110" lvl="1" indent="-285750">
              <a:buFont typeface="Arial" charset="0"/>
              <a:buChar char="•"/>
            </a:pPr>
            <a:r>
              <a:rPr lang="en-US" dirty="0" smtClean="0"/>
              <a:t>Threat Intelligence (Cisco TIP, </a:t>
            </a:r>
            <a:r>
              <a:rPr lang="en-US" dirty="0" err="1" smtClean="0"/>
              <a:t>AlienVault</a:t>
            </a:r>
            <a:r>
              <a:rPr lang="en-US" dirty="0" smtClean="0"/>
              <a:t> OTX, Critical Stack, </a:t>
            </a:r>
            <a:r>
              <a:rPr lang="is-IS" dirty="0" smtClean="0"/>
              <a:t>…</a:t>
            </a:r>
            <a:r>
              <a:rPr lang="en-US" dirty="0" smtClean="0"/>
              <a:t>)</a:t>
            </a:r>
            <a:endParaRPr lang="en-US" dirty="0"/>
          </a:p>
          <a:p>
            <a:pPr marL="692110" lvl="1" indent="-285750">
              <a:buFont typeface="Arial" charset="0"/>
              <a:buChar char="•"/>
            </a:pPr>
            <a:endParaRPr lang="en-US" dirty="0" smtClean="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768" y="851315"/>
            <a:ext cx="6102254" cy="3432517"/>
          </a:xfrm>
          <a:prstGeom prst="rect">
            <a:avLst/>
          </a:prstGeom>
        </p:spPr>
      </p:pic>
    </p:spTree>
    <p:extLst>
      <p:ext uri="{BB962C8B-B14F-4D97-AF65-F5344CB8AC3E}">
        <p14:creationId xmlns:p14="http://schemas.microsoft.com/office/powerpoint/2010/main" val="1956420306"/>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Text Placeholder 2"/>
          <p:cNvSpPr>
            <a:spLocks noGrp="1"/>
          </p:cNvSpPr>
          <p:nvPr>
            <p:ph type="body" sz="quarter" idx="11"/>
          </p:nvPr>
        </p:nvSpPr>
        <p:spPr/>
        <p:txBody>
          <a:bodyPr/>
          <a:lstStyle/>
          <a:p>
            <a:pPr marL="342900" indent="-342900">
              <a:lnSpc>
                <a:spcPct val="150000"/>
              </a:lnSpc>
              <a:buFont typeface="Arial" charset="0"/>
              <a:buChar char="•"/>
            </a:pPr>
            <a:r>
              <a:rPr lang="en-US" dirty="0" smtClean="0"/>
              <a:t>Steve Rich</a:t>
            </a:r>
          </a:p>
          <a:p>
            <a:pPr marL="342900" indent="-342900">
              <a:lnSpc>
                <a:spcPct val="150000"/>
              </a:lnSpc>
              <a:buFont typeface="Arial" charset="0"/>
              <a:buChar char="•"/>
            </a:pPr>
            <a:r>
              <a:rPr lang="en-US" dirty="0" smtClean="0"/>
              <a:t>Roger </a:t>
            </a:r>
            <a:r>
              <a:rPr lang="en-US" dirty="0" err="1" smtClean="0"/>
              <a:t>Seagle</a:t>
            </a:r>
            <a:endParaRPr lang="en-US" dirty="0" smtClean="0"/>
          </a:p>
          <a:p>
            <a:pPr marL="342900" indent="-342900">
              <a:lnSpc>
                <a:spcPct val="150000"/>
              </a:lnSpc>
              <a:buFont typeface="Arial" charset="0"/>
              <a:buChar char="•"/>
            </a:pPr>
            <a:r>
              <a:rPr lang="en-US" dirty="0" smtClean="0"/>
              <a:t>Blake Anderson</a:t>
            </a:r>
          </a:p>
          <a:p>
            <a:pPr marL="342900" indent="-342900">
              <a:lnSpc>
                <a:spcPct val="150000"/>
              </a:lnSpc>
              <a:buFont typeface="Arial" charset="0"/>
              <a:buChar char="•"/>
            </a:pPr>
            <a:r>
              <a:rPr lang="en-US" dirty="0" smtClean="0"/>
              <a:t>David McGrew</a:t>
            </a:r>
          </a:p>
          <a:p>
            <a:pPr marL="342900" indent="-342900">
              <a:lnSpc>
                <a:spcPct val="150000"/>
              </a:lnSpc>
              <a:buFont typeface="Arial" charset="0"/>
              <a:buChar char="•"/>
            </a:pPr>
            <a:r>
              <a:rPr lang="en-US" dirty="0" smtClean="0"/>
              <a:t>Jim Warren</a:t>
            </a:r>
          </a:p>
          <a:p>
            <a:pPr marL="342900" indent="-342900">
              <a:lnSpc>
                <a:spcPct val="150000"/>
              </a:lnSpc>
              <a:buFont typeface="Arial" charset="0"/>
              <a:buChar char="•"/>
            </a:pPr>
            <a:r>
              <a:rPr lang="en-US" dirty="0" smtClean="0"/>
              <a:t>Tony </a:t>
            </a:r>
            <a:r>
              <a:rPr lang="en-US" dirty="0" err="1" smtClean="0"/>
              <a:t>Jeffs</a:t>
            </a:r>
            <a:endParaRPr lang="en-US" dirty="0" smtClean="0"/>
          </a:p>
          <a:p>
            <a:pPr marL="342900" indent="-342900">
              <a:lnSpc>
                <a:spcPct val="150000"/>
              </a:lnSpc>
              <a:buFont typeface="Arial" charset="0"/>
              <a:buChar char="•"/>
            </a:pPr>
            <a:r>
              <a:rPr lang="en-US" dirty="0" smtClean="0"/>
              <a:t>Mike Cantrell</a:t>
            </a:r>
          </a:p>
          <a:p>
            <a:pPr marL="342900" indent="-342900">
              <a:lnSpc>
                <a:spcPct val="150000"/>
              </a:lnSpc>
              <a:buFont typeface="Arial" charset="0"/>
              <a:buChar char="•"/>
            </a:pPr>
            <a:r>
              <a:rPr lang="en-US" dirty="0" smtClean="0"/>
              <a:t>Pablo </a:t>
            </a:r>
            <a:r>
              <a:rPr lang="en-US" dirty="0" err="1" smtClean="0"/>
              <a:t>Moriano</a:t>
            </a:r>
            <a:endParaRPr lang="en-US" dirty="0"/>
          </a:p>
        </p:txBody>
      </p:sp>
    </p:spTree>
    <p:extLst>
      <p:ext uri="{BB962C8B-B14F-4D97-AF65-F5344CB8AC3E}">
        <p14:creationId xmlns:p14="http://schemas.microsoft.com/office/powerpoint/2010/main" val="89520719"/>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Data</a:t>
            </a:r>
            <a:endParaRPr lang="en-US" dirty="0"/>
          </a:p>
        </p:txBody>
      </p:sp>
      <p:sp>
        <p:nvSpPr>
          <p:cNvPr id="3" name="Text Placeholder 2"/>
          <p:cNvSpPr>
            <a:spLocks noGrp="1"/>
          </p:cNvSpPr>
          <p:nvPr>
            <p:ph type="body" sz="quarter" idx="11"/>
          </p:nvPr>
        </p:nvSpPr>
        <p:spPr/>
        <p:txBody>
          <a:bodyPr/>
          <a:lstStyle/>
          <a:p>
            <a:pPr marL="342900" indent="-342900">
              <a:buFont typeface="Arial" charset="0"/>
              <a:buChar char="•"/>
            </a:pPr>
            <a:r>
              <a:rPr lang="en-US" dirty="0" smtClean="0"/>
              <a:t>Cisco TIP</a:t>
            </a:r>
          </a:p>
          <a:p>
            <a:pPr marL="749260" lvl="1" indent="-342900">
              <a:buFont typeface="Arial" charset="0"/>
              <a:buChar char="•"/>
            </a:pPr>
            <a:r>
              <a:rPr lang="en-US" dirty="0" smtClean="0"/>
              <a:t>Map Reduce / Hadoop</a:t>
            </a:r>
          </a:p>
          <a:p>
            <a:pPr marL="749260" lvl="1" indent="-342900">
              <a:buFont typeface="Arial" charset="0"/>
              <a:buChar char="•"/>
            </a:pPr>
            <a:r>
              <a:rPr lang="en-US" dirty="0" err="1" smtClean="0"/>
              <a:t>Hbase</a:t>
            </a:r>
            <a:endParaRPr lang="en-US" dirty="0" smtClean="0"/>
          </a:p>
          <a:p>
            <a:pPr marL="749260" lvl="1" indent="-342900">
              <a:buFont typeface="Arial" charset="0"/>
              <a:buChar char="•"/>
            </a:pPr>
            <a:r>
              <a:rPr lang="en-US" dirty="0" err="1" smtClean="0"/>
              <a:t>IoC</a:t>
            </a:r>
            <a:r>
              <a:rPr lang="en-US" dirty="0" smtClean="0"/>
              <a:t> data</a:t>
            </a:r>
            <a:br>
              <a:rPr lang="en-US" dirty="0" smtClean="0"/>
            </a:br>
            <a:endParaRPr lang="en-US" dirty="0" smtClean="0"/>
          </a:p>
          <a:p>
            <a:pPr marL="342900" indent="-342900">
              <a:buFont typeface="Arial" charset="0"/>
              <a:buChar char="•"/>
            </a:pPr>
            <a:r>
              <a:rPr lang="en-US" dirty="0" smtClean="0"/>
              <a:t>joy</a:t>
            </a:r>
          </a:p>
          <a:p>
            <a:pPr marL="749260" lvl="1" indent="-342900">
              <a:buFont typeface="Arial" charset="0"/>
              <a:buChar char="•"/>
            </a:pPr>
            <a:r>
              <a:rPr lang="en-US" dirty="0" smtClean="0"/>
              <a:t>pcap2flow</a:t>
            </a:r>
            <a:br>
              <a:rPr lang="en-US" dirty="0" smtClean="0"/>
            </a:br>
            <a:endParaRPr lang="en-US" dirty="0" smtClean="0"/>
          </a:p>
          <a:p>
            <a:pPr marL="342900" indent="-342900">
              <a:buFont typeface="Arial" charset="0"/>
              <a:buChar char="•"/>
            </a:pPr>
            <a:r>
              <a:rPr lang="en-US" dirty="0" smtClean="0"/>
              <a:t>enhanced telemetry flow classifier</a:t>
            </a:r>
          </a:p>
          <a:p>
            <a:pPr marL="749260" lvl="1" indent="-342900">
              <a:buFont typeface="Arial" charset="0"/>
              <a:buChar char="•"/>
            </a:pPr>
            <a:r>
              <a:rPr lang="en-US" dirty="0"/>
              <a:t>m</a:t>
            </a:r>
            <a:r>
              <a:rPr lang="en-US" dirty="0" smtClean="0"/>
              <a:t>achine learning </a:t>
            </a:r>
          </a:p>
          <a:p>
            <a:pPr marL="749260" lvl="1" indent="-342900">
              <a:buFont typeface="Arial" charset="0"/>
              <a:buChar char="•"/>
            </a:pPr>
            <a:r>
              <a:rPr lang="en-US" dirty="0" smtClean="0"/>
              <a:t>real world flows</a:t>
            </a:r>
          </a:p>
          <a:p>
            <a:pPr marL="749260" lvl="1" indent="-342900">
              <a:buFont typeface="Arial" charset="0"/>
              <a:buChar char="•"/>
            </a:pPr>
            <a:r>
              <a:rPr lang="en-US" dirty="0" err="1" smtClean="0"/>
              <a:t>flow_parser</a:t>
            </a:r>
            <a:endParaRPr lang="en-US" dirty="0" smtClean="0"/>
          </a:p>
          <a:p>
            <a:pPr marL="749260" lvl="1" indent="-342900">
              <a:buFont typeface="Arial" charset="0"/>
              <a:buChar char="•"/>
            </a:pPr>
            <a:r>
              <a:rPr lang="en-US" dirty="0" err="1" smtClean="0"/>
              <a:t>classify_tls</a:t>
            </a:r>
            <a:endParaRPr lang="en-US" dirty="0"/>
          </a:p>
        </p:txBody>
      </p:sp>
    </p:spTree>
    <p:extLst>
      <p:ext uri="{BB962C8B-B14F-4D97-AF65-F5344CB8AC3E}">
        <p14:creationId xmlns:p14="http://schemas.microsoft.com/office/powerpoint/2010/main" val="713231769"/>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I Liked</a:t>
            </a:r>
            <a:endParaRPr lang="en-US" dirty="0"/>
          </a:p>
        </p:txBody>
      </p:sp>
      <p:sp>
        <p:nvSpPr>
          <p:cNvPr id="3" name="Text Placeholder 2"/>
          <p:cNvSpPr>
            <a:spLocks noGrp="1"/>
          </p:cNvSpPr>
          <p:nvPr>
            <p:ph type="body" sz="quarter" idx="11"/>
          </p:nvPr>
        </p:nvSpPr>
        <p:spPr/>
        <p:txBody>
          <a:bodyPr/>
          <a:lstStyle/>
          <a:p>
            <a:pPr marL="342900" indent="-342900">
              <a:buFont typeface="Arial" charset="0"/>
              <a:buChar char="•"/>
            </a:pPr>
            <a:r>
              <a:rPr lang="en-US" dirty="0" smtClean="0"/>
              <a:t>Positive Environment</a:t>
            </a:r>
            <a:br>
              <a:rPr lang="en-US" dirty="0" smtClean="0"/>
            </a:br>
            <a:endParaRPr lang="en-US" dirty="0" smtClean="0"/>
          </a:p>
          <a:p>
            <a:pPr marL="342900" indent="-342900">
              <a:buFont typeface="Arial" charset="0"/>
              <a:buChar char="•"/>
            </a:pPr>
            <a:r>
              <a:rPr lang="en-US" dirty="0" smtClean="0"/>
              <a:t>Friendly Staff</a:t>
            </a:r>
            <a:br>
              <a:rPr lang="en-US" dirty="0" smtClean="0"/>
            </a:br>
            <a:endParaRPr lang="en-US" dirty="0" smtClean="0"/>
          </a:p>
          <a:p>
            <a:pPr marL="342900" indent="-342900">
              <a:buFont typeface="Arial" charset="0"/>
              <a:buChar char="•"/>
            </a:pPr>
            <a:r>
              <a:rPr lang="en-US" dirty="0" smtClean="0"/>
              <a:t>Great Interns</a:t>
            </a:r>
            <a:br>
              <a:rPr lang="en-US" dirty="0" smtClean="0"/>
            </a:br>
            <a:endParaRPr lang="en-US" dirty="0" smtClean="0"/>
          </a:p>
          <a:p>
            <a:pPr marL="342900" indent="-342900">
              <a:buFont typeface="Arial" charset="0"/>
              <a:buChar char="•"/>
            </a:pPr>
            <a:r>
              <a:rPr lang="en-US" dirty="0" smtClean="0"/>
              <a:t>Equipment Availability</a:t>
            </a:r>
            <a:br>
              <a:rPr lang="en-US" dirty="0" smtClean="0"/>
            </a:br>
            <a:endParaRPr lang="en-US" dirty="0" smtClean="0"/>
          </a:p>
          <a:p>
            <a:pPr marL="342900" indent="-342900">
              <a:buFont typeface="Arial" charset="0"/>
              <a:buChar char="•"/>
            </a:pPr>
            <a:r>
              <a:rPr lang="en-US" dirty="0" smtClean="0"/>
              <a:t>Telepresence / WebEx</a:t>
            </a:r>
            <a:endParaRPr lang="en-US" dirty="0"/>
          </a:p>
          <a:p>
            <a:pPr marL="342900" indent="-342900">
              <a:buFont typeface="Arial" charset="0"/>
              <a:buChar char="•"/>
            </a:pPr>
            <a:endParaRPr lang="en-US" dirty="0" smtClean="0"/>
          </a:p>
        </p:txBody>
      </p:sp>
    </p:spTree>
    <p:extLst>
      <p:ext uri="{BB962C8B-B14F-4D97-AF65-F5344CB8AC3E}">
        <p14:creationId xmlns:p14="http://schemas.microsoft.com/office/powerpoint/2010/main" val="988176696"/>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sp>
        <p:nvSpPr>
          <p:cNvPr id="3" name="Text Placeholder 2"/>
          <p:cNvSpPr>
            <a:spLocks noGrp="1"/>
          </p:cNvSpPr>
          <p:nvPr>
            <p:ph type="body" sz="quarter" idx="11"/>
          </p:nvPr>
        </p:nvSpPr>
        <p:spPr/>
        <p:txBody>
          <a:bodyPr/>
          <a:lstStyle/>
          <a:p>
            <a:pPr marL="342900" indent="-342900">
              <a:buFont typeface="Arial" charset="0"/>
              <a:buChar char="•"/>
            </a:pPr>
            <a:r>
              <a:rPr lang="en-US" dirty="0" smtClean="0"/>
              <a:t>More interaction with other interns</a:t>
            </a:r>
          </a:p>
          <a:p>
            <a:pPr marL="342900" indent="-342900">
              <a:buFont typeface="Arial" charset="0"/>
              <a:buChar char="•"/>
            </a:pPr>
            <a:endParaRPr lang="en-US" dirty="0"/>
          </a:p>
          <a:p>
            <a:pPr marL="342900" indent="-342900">
              <a:buFont typeface="Arial" charset="0"/>
              <a:buChar char="•"/>
            </a:pPr>
            <a:r>
              <a:rPr lang="en-US" dirty="0" smtClean="0"/>
              <a:t>Local social </a:t>
            </a:r>
            <a:r>
              <a:rPr lang="en-US" dirty="0"/>
              <a:t>e</a:t>
            </a:r>
            <a:r>
              <a:rPr lang="en-US" dirty="0" smtClean="0"/>
              <a:t>vents</a:t>
            </a:r>
            <a:r>
              <a:rPr lang="en-US" dirty="0"/>
              <a:t/>
            </a:r>
            <a:br>
              <a:rPr lang="en-US" dirty="0"/>
            </a:br>
            <a:endParaRPr lang="en-US" dirty="0" smtClean="0"/>
          </a:p>
        </p:txBody>
      </p:sp>
    </p:spTree>
    <p:extLst>
      <p:ext uri="{BB962C8B-B14F-4D97-AF65-F5344CB8AC3E}">
        <p14:creationId xmlns:p14="http://schemas.microsoft.com/office/powerpoint/2010/main" val="1997735453"/>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89787"/>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Example </a:t>
            </a:r>
            <a:r>
              <a:rPr lang="en-US" dirty="0" err="1" smtClean="0"/>
              <a:t>IoCs</a:t>
            </a:r>
            <a:endParaRPr lang="en-US" dirty="0"/>
          </a:p>
        </p:txBody>
      </p:sp>
    </p:spTree>
    <p:extLst>
      <p:ext uri="{BB962C8B-B14F-4D97-AF65-F5344CB8AC3E}">
        <p14:creationId xmlns:p14="http://schemas.microsoft.com/office/powerpoint/2010/main" val="363160833"/>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41325" y="4420885"/>
            <a:ext cx="6281629" cy="1958419"/>
          </a:xfrm>
          <a:prstGeom prst="rect">
            <a:avLst/>
          </a:prstGeom>
        </p:spPr>
      </p:pic>
      <p:sp>
        <p:nvSpPr>
          <p:cNvPr id="2" name="Title 1"/>
          <p:cNvSpPr>
            <a:spLocks noGrp="1"/>
          </p:cNvSpPr>
          <p:nvPr>
            <p:ph type="title"/>
          </p:nvPr>
        </p:nvSpPr>
        <p:spPr>
          <a:xfrm>
            <a:off x="306190" y="295275"/>
            <a:ext cx="11456026" cy="838200"/>
          </a:xfrm>
        </p:spPr>
        <p:txBody>
          <a:bodyPr/>
          <a:lstStyle/>
          <a:p>
            <a:pPr algn="ctr"/>
            <a:r>
              <a:rPr lang="en-US" dirty="0" smtClean="0"/>
              <a:t>Example </a:t>
            </a:r>
            <a:r>
              <a:rPr lang="en-US" dirty="0" err="1" smtClean="0"/>
              <a:t>IoC</a:t>
            </a:r>
            <a:r>
              <a:rPr lang="en-US" dirty="0" smtClean="0"/>
              <a:t> – </a:t>
            </a:r>
            <a:r>
              <a:rPr lang="en-US" dirty="0" err="1" smtClean="0"/>
              <a:t>Pokemon</a:t>
            </a:r>
            <a:r>
              <a:rPr lang="en-US" dirty="0" smtClean="0"/>
              <a:t> Go</a:t>
            </a:r>
            <a:endParaRPr lang="en-US" dirty="0"/>
          </a:p>
        </p:txBody>
      </p:sp>
      <p:pic>
        <p:nvPicPr>
          <p:cNvPr id="7" name="Picture 6"/>
          <p:cNvPicPr>
            <a:picLocks noChangeAspect="1"/>
          </p:cNvPicPr>
          <p:nvPr/>
        </p:nvPicPr>
        <p:blipFill>
          <a:blip r:embed="rId4"/>
          <a:stretch>
            <a:fillRect/>
          </a:stretch>
        </p:blipFill>
        <p:spPr>
          <a:xfrm>
            <a:off x="738958" y="1719791"/>
            <a:ext cx="5542670" cy="2046819"/>
          </a:xfrm>
          <a:prstGeom prst="rect">
            <a:avLst/>
          </a:prstGeom>
        </p:spPr>
      </p:pic>
      <p:pic>
        <p:nvPicPr>
          <p:cNvPr id="6" name="Picture 5"/>
          <p:cNvPicPr>
            <a:picLocks noChangeAspect="1"/>
          </p:cNvPicPr>
          <p:nvPr/>
        </p:nvPicPr>
        <p:blipFill>
          <a:blip r:embed="rId5"/>
          <a:stretch>
            <a:fillRect/>
          </a:stretch>
        </p:blipFill>
        <p:spPr>
          <a:xfrm>
            <a:off x="738958" y="28599"/>
            <a:ext cx="2187122" cy="1371552"/>
          </a:xfrm>
          <a:prstGeom prst="rect">
            <a:avLst/>
          </a:prstGeom>
        </p:spPr>
      </p:pic>
      <p:pic>
        <p:nvPicPr>
          <p:cNvPr id="10" name="Picture 9"/>
          <p:cNvPicPr>
            <a:picLocks noChangeAspect="1"/>
          </p:cNvPicPr>
          <p:nvPr/>
        </p:nvPicPr>
        <p:blipFill>
          <a:blip r:embed="rId6"/>
          <a:stretch>
            <a:fillRect/>
          </a:stretch>
        </p:blipFill>
        <p:spPr>
          <a:xfrm>
            <a:off x="6724357" y="3418159"/>
            <a:ext cx="5107254" cy="2852373"/>
          </a:xfrm>
          <a:prstGeom prst="rect">
            <a:avLst/>
          </a:prstGeom>
        </p:spPr>
      </p:pic>
      <p:sp>
        <p:nvSpPr>
          <p:cNvPr id="11" name="Rectangle 10"/>
          <p:cNvSpPr/>
          <p:nvPr/>
        </p:nvSpPr>
        <p:spPr>
          <a:xfrm>
            <a:off x="6833600" y="841001"/>
            <a:ext cx="4928616" cy="3162404"/>
          </a:xfrm>
          <a:prstGeom prst="rect">
            <a:avLst/>
          </a:prstGeom>
        </p:spPr>
        <p:txBody>
          <a:bodyPr wrap="square">
            <a:spAutoFit/>
          </a:bodyPr>
          <a:lstStyle/>
          <a:p>
            <a:pPr>
              <a:buFont typeface="Arial" charset="0"/>
              <a:buChar char="•"/>
            </a:pPr>
            <a:r>
              <a:rPr lang="en-US" sz="950" b="1" dirty="0" smtClean="0">
                <a:solidFill>
                  <a:srgbClr val="666666"/>
                </a:solidFill>
                <a:latin typeface="verdana" charset="0"/>
              </a:rPr>
              <a:t>Threat </a:t>
            </a:r>
            <a:r>
              <a:rPr lang="en-US" sz="950" b="1" dirty="0">
                <a:solidFill>
                  <a:srgbClr val="666666"/>
                </a:solidFill>
                <a:latin typeface="verdana" charset="0"/>
              </a:rPr>
              <a:t>Type: Adware</a:t>
            </a:r>
          </a:p>
          <a:p>
            <a:pPr>
              <a:buFont typeface="Arial" charset="0"/>
              <a:buChar char="•"/>
            </a:pPr>
            <a:r>
              <a:rPr lang="en-US" sz="950" b="1" dirty="0">
                <a:solidFill>
                  <a:srgbClr val="666666"/>
                </a:solidFill>
                <a:latin typeface="verdana" charset="0"/>
              </a:rPr>
              <a:t>Package Name: </a:t>
            </a:r>
            <a:r>
              <a:rPr lang="en-US" sz="950" b="1" dirty="0" err="1">
                <a:solidFill>
                  <a:srgbClr val="666666"/>
                </a:solidFill>
                <a:latin typeface="verdana" charset="0"/>
              </a:rPr>
              <a:t>net.ksbicrwkn.pokemongousa</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a:t>
            </a:r>
            <a:r>
              <a:rPr lang="en-US" sz="950" b="1" dirty="0" smtClean="0">
                <a:solidFill>
                  <a:srgbClr val="666666"/>
                </a:solidFill>
                <a:latin typeface="verdana" charset="0"/>
              </a:rPr>
              <a:t>d1d20271a6c8161f3cb920a4feba1faf</a:t>
            </a: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Package Name: </a:t>
            </a:r>
            <a:r>
              <a:rPr lang="en-US" sz="950" b="1" dirty="0" err="1" smtClean="0">
                <a:solidFill>
                  <a:srgbClr val="666666"/>
                </a:solidFill>
                <a:latin typeface="verdana" charset="0"/>
              </a:rPr>
              <a:t>eu.auavcqwu.pokemongocoins</a:t>
            </a:r>
            <a:endParaRPr lang="en-US" sz="950" b="1" dirty="0" smtClean="0">
              <a:solidFill>
                <a:srgbClr val="666666"/>
              </a:solidFill>
              <a:latin typeface="verdana" charset="0"/>
            </a:endParaRPr>
          </a:p>
          <a:p>
            <a:pPr>
              <a:buFont typeface="Arial" charset="0"/>
              <a:buChar char="•"/>
            </a:pPr>
            <a:r>
              <a:rPr lang="en-US" sz="950" b="1" dirty="0" smtClean="0">
                <a:solidFill>
                  <a:srgbClr val="666666"/>
                </a:solidFill>
                <a:latin typeface="verdana" charset="0"/>
              </a:rPr>
              <a:t>MD5</a:t>
            </a:r>
            <a:r>
              <a:rPr lang="en-US" sz="950" b="1" dirty="0">
                <a:solidFill>
                  <a:srgbClr val="666666"/>
                </a:solidFill>
                <a:latin typeface="verdana" charset="0"/>
              </a:rPr>
              <a:t>: </a:t>
            </a:r>
            <a:r>
              <a:rPr lang="en-US" sz="950" b="1" dirty="0" smtClean="0">
                <a:solidFill>
                  <a:srgbClr val="666666"/>
                </a:solidFill>
                <a:latin typeface="verdana" charset="0"/>
              </a:rPr>
              <a:t>2f5f3cf3bc1f0605662ba1cf5bf444c6</a:t>
            </a:r>
            <a:r>
              <a:rPr lang="en-US" sz="950" b="1" dirty="0">
                <a:solidFill>
                  <a:srgbClr val="666666"/>
                </a:solidFill>
                <a:latin typeface="verdana" charset="0"/>
              </a:rPr>
              <a:t/>
            </a:r>
            <a:br>
              <a:rPr lang="en-US" sz="950" b="1" dirty="0">
                <a:solidFill>
                  <a:srgbClr val="666666"/>
                </a:solidFill>
                <a:latin typeface="verdana" charset="0"/>
              </a:rPr>
            </a:br>
            <a:endParaRPr lang="en-US" sz="950" b="1" dirty="0" smtClean="0">
              <a:solidFill>
                <a:srgbClr val="666666"/>
              </a:solidFill>
              <a:latin typeface="verdana" charset="0"/>
            </a:endParaRPr>
          </a:p>
          <a:p>
            <a:pPr>
              <a:buFont typeface="Arial" charset="0"/>
              <a:buChar char="•"/>
            </a:pPr>
            <a:r>
              <a:rPr lang="en-US" sz="950" b="1" dirty="0" smtClean="0">
                <a:solidFill>
                  <a:srgbClr val="666666"/>
                </a:solidFill>
                <a:latin typeface="verdana" charset="0"/>
              </a:rPr>
              <a:t>Threat </a:t>
            </a:r>
            <a:r>
              <a:rPr lang="en-US" sz="950" b="1" dirty="0">
                <a:solidFill>
                  <a:srgbClr val="666666"/>
                </a:solidFill>
                <a:latin typeface="verdana" charset="0"/>
              </a:rPr>
              <a:t>Type: </a:t>
            </a:r>
            <a:r>
              <a:rPr lang="en-US" sz="950" b="1" dirty="0" err="1">
                <a:solidFill>
                  <a:srgbClr val="666666"/>
                </a:solidFill>
                <a:latin typeface="verdana" charset="0"/>
              </a:rPr>
              <a:t>DroidJack</a:t>
            </a:r>
            <a:r>
              <a:rPr lang="en-US" sz="950" b="1" dirty="0">
                <a:solidFill>
                  <a:srgbClr val="666666"/>
                </a:solidFill>
                <a:latin typeface="verdana" charset="0"/>
              </a:rPr>
              <a:t> component</a:t>
            </a:r>
          </a:p>
          <a:p>
            <a:pPr>
              <a:buFont typeface="Arial" charset="0"/>
              <a:buChar char="•"/>
            </a:pPr>
            <a:r>
              <a:rPr lang="en-US" sz="950" b="1" dirty="0">
                <a:solidFill>
                  <a:srgbClr val="666666"/>
                </a:solidFill>
                <a:latin typeface="verdana" charset="0"/>
              </a:rPr>
              <a:t>Package Name: </a:t>
            </a:r>
            <a:r>
              <a:rPr lang="en-US" sz="950" b="1" dirty="0" err="1">
                <a:solidFill>
                  <a:srgbClr val="666666"/>
                </a:solidFill>
                <a:latin typeface="verdana" charset="0"/>
              </a:rPr>
              <a:t>com.nianticlabs.pokemongo</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a:t>
            </a:r>
            <a:r>
              <a:rPr lang="en-US" sz="950" b="1" dirty="0" smtClean="0">
                <a:solidFill>
                  <a:srgbClr val="666666"/>
                </a:solidFill>
                <a:latin typeface="verdana" charset="0"/>
              </a:rPr>
              <a:t>d350cc8222792097317608ea95b283a8</a:t>
            </a: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Package </a:t>
            </a:r>
            <a:r>
              <a:rPr lang="en-US" sz="950" b="1" dirty="0" smtClean="0">
                <a:solidFill>
                  <a:srgbClr val="666666"/>
                </a:solidFill>
                <a:latin typeface="verdana" charset="0"/>
              </a:rPr>
              <a:t>Name</a:t>
            </a:r>
            <a:r>
              <a:rPr lang="en-US" sz="950" b="1" dirty="0">
                <a:solidFill>
                  <a:srgbClr val="666666"/>
                </a:solidFill>
                <a:latin typeface="verdana" charset="0"/>
              </a:rPr>
              <a:t>: </a:t>
            </a:r>
            <a:r>
              <a:rPr lang="en-US" sz="950" b="1" dirty="0" err="1">
                <a:solidFill>
                  <a:srgbClr val="666666"/>
                </a:solidFill>
                <a:latin typeface="verdana" charset="0"/>
              </a:rPr>
              <a:t>net.droidjack.server</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a:t>
            </a:r>
            <a:r>
              <a:rPr lang="en-US" sz="950" b="1" dirty="0" smtClean="0">
                <a:solidFill>
                  <a:srgbClr val="666666"/>
                </a:solidFill>
                <a:latin typeface="verdana" charset="0"/>
              </a:rPr>
              <a:t>51b1872a8e2257c660e4f5b46412cb38</a:t>
            </a: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Threat Type: Installer</a:t>
            </a:r>
          </a:p>
          <a:p>
            <a:pPr>
              <a:buFont typeface="Arial" charset="0"/>
              <a:buChar char="•"/>
            </a:pPr>
            <a:r>
              <a:rPr lang="en-US" sz="950" b="1" dirty="0">
                <a:solidFill>
                  <a:srgbClr val="666666"/>
                </a:solidFill>
                <a:latin typeface="verdana" charset="0"/>
              </a:rPr>
              <a:t>Package Name: </a:t>
            </a:r>
            <a:r>
              <a:rPr lang="en-US" sz="950" b="1" dirty="0" err="1">
                <a:solidFill>
                  <a:srgbClr val="666666"/>
                </a:solidFill>
                <a:latin typeface="verdana" charset="0"/>
              </a:rPr>
              <a:t>com.thaipro.pokemongo</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a:t>
            </a:r>
            <a:r>
              <a:rPr lang="en-US" sz="950" b="1" dirty="0" smtClean="0">
                <a:solidFill>
                  <a:srgbClr val="666666"/>
                </a:solidFill>
                <a:latin typeface="verdana" charset="0"/>
              </a:rPr>
              <a:t>e0a1e087908c8150609cfc80963225d6</a:t>
            </a: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Package Name: </a:t>
            </a:r>
            <a:r>
              <a:rPr lang="en-US" sz="950" b="1" dirty="0" err="1">
                <a:solidFill>
                  <a:srgbClr val="666666"/>
                </a:solidFill>
                <a:latin typeface="verdana" charset="0"/>
              </a:rPr>
              <a:t>com.vns.pokemongo</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a:t>
            </a:r>
            <a:r>
              <a:rPr lang="en-US" sz="950" b="1" dirty="0" smtClean="0">
                <a:solidFill>
                  <a:srgbClr val="666666"/>
                </a:solidFill>
                <a:latin typeface="verdana" charset="0"/>
              </a:rPr>
              <a:t>e4091d1d078192eadda60cab4729130a</a:t>
            </a: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
            </a:r>
            <a:br>
              <a:rPr lang="en-US" sz="950" b="1" dirty="0">
                <a:solidFill>
                  <a:srgbClr val="666666"/>
                </a:solidFill>
                <a:latin typeface="verdana" charset="0"/>
              </a:rPr>
            </a:br>
            <a:r>
              <a:rPr lang="en-US" sz="950" b="1" dirty="0">
                <a:solidFill>
                  <a:srgbClr val="666666"/>
                </a:solidFill>
                <a:latin typeface="verdana" charset="0"/>
              </a:rPr>
              <a:t>Package Name: </a:t>
            </a:r>
            <a:r>
              <a:rPr lang="en-US" sz="950" b="1" dirty="0" err="1">
                <a:solidFill>
                  <a:srgbClr val="666666"/>
                </a:solidFill>
                <a:latin typeface="verdana" charset="0"/>
              </a:rPr>
              <a:t>com.vns.pokemongo</a:t>
            </a:r>
            <a:endParaRPr lang="en-US" sz="950" b="1" dirty="0">
              <a:solidFill>
                <a:srgbClr val="666666"/>
              </a:solidFill>
              <a:latin typeface="verdana" charset="0"/>
            </a:endParaRPr>
          </a:p>
          <a:p>
            <a:pPr>
              <a:buFont typeface="Arial" charset="0"/>
              <a:buChar char="•"/>
            </a:pPr>
            <a:r>
              <a:rPr lang="en-US" sz="950" b="1" dirty="0">
                <a:solidFill>
                  <a:srgbClr val="666666"/>
                </a:solidFill>
                <a:latin typeface="verdana" charset="0"/>
              </a:rPr>
              <a:t>MD5: 09ef44df0faf3669809c302e5c05af3e</a:t>
            </a:r>
            <a:endParaRPr lang="en-US" sz="950" b="1" i="0" dirty="0">
              <a:solidFill>
                <a:srgbClr val="666666"/>
              </a:solidFill>
              <a:effectLst/>
              <a:latin typeface="verdana" charset="0"/>
            </a:endParaRPr>
          </a:p>
        </p:txBody>
      </p:sp>
      <p:sp>
        <p:nvSpPr>
          <p:cNvPr id="12" name="Rounded Rectangle 11"/>
          <p:cNvSpPr/>
          <p:nvPr/>
        </p:nvSpPr>
        <p:spPr>
          <a:xfrm>
            <a:off x="6724357" y="714375"/>
            <a:ext cx="3464791" cy="3532623"/>
          </a:xfrm>
          <a:prstGeom prst="roundRect">
            <a:avLst/>
          </a:prstGeom>
          <a:noFill/>
          <a:ln>
            <a:solidFill>
              <a:schemeClr val="accent6">
                <a:lumMod val="60000"/>
                <a:lumOff val="4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63759061"/>
              </p:ext>
            </p:extLst>
          </p:nvPr>
        </p:nvGraphicFramePr>
        <p:xfrm>
          <a:off x="3635206" y="3082567"/>
          <a:ext cx="2751526" cy="1212332"/>
        </p:xfrm>
        <a:graphic>
          <a:graphicData uri="http://schemas.openxmlformats.org/drawingml/2006/table">
            <a:tbl>
              <a:tblPr/>
              <a:tblGrid>
                <a:gridCol w="1407658"/>
                <a:gridCol w="1343868"/>
              </a:tblGrid>
              <a:tr h="306677">
                <a:tc>
                  <a:txBody>
                    <a:bodyPr/>
                    <a:lstStyle/>
                    <a:p>
                      <a:r>
                        <a:rPr lang="hr-HR" sz="1200" baseline="0" dirty="0">
                          <a:solidFill>
                            <a:schemeClr val="tx1"/>
                          </a:solidFill>
                          <a:effectLst/>
                        </a:rPr>
                        <a:t>186.127.211.130</a:t>
                      </a:r>
                    </a:p>
                  </a:txBody>
                  <a:tcPr marL="57278" marR="57278" marT="57278" marB="57278" anchor="ctr">
                    <a:lnL w="50800" cap="flat" cmpd="sng" algn="ctr">
                      <a:noFill/>
                      <a:prstDash val="solid"/>
                      <a:round/>
                      <a:headEnd type="none" w="med" len="med"/>
                      <a:tailEnd type="none" w="med" len="med"/>
                    </a:lnL>
                    <a:lnR w="508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r>
                        <a:rPr lang="hr-HR" sz="1200" baseline="0" dirty="0" smtClean="0">
                          <a:effectLst/>
                        </a:rPr>
                        <a:t>211.103.199.98</a:t>
                      </a:r>
                      <a:endParaRPr lang="hr-HR" sz="1200" baseline="0" dirty="0">
                        <a:effectLst/>
                      </a:endParaRPr>
                    </a:p>
                  </a:txBody>
                  <a:tcPr marL="57278" marR="57278" marT="57278" marB="57278" anchor="ctr">
                    <a:lnL w="508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r>
              <a:tr h="301885">
                <a:tc>
                  <a:txBody>
                    <a:bodyPr/>
                    <a:lstStyle/>
                    <a:p>
                      <a:r>
                        <a:rPr lang="hr-HR" sz="1200" baseline="0" dirty="0">
                          <a:effectLst/>
                        </a:rPr>
                        <a:t>88.198.71.83</a:t>
                      </a:r>
                    </a:p>
                  </a:txBody>
                  <a:tcPr marL="57278" marR="57278" marT="57278" marB="57278" anchor="ctr">
                    <a:lnL w="50800" cap="flat" cmpd="sng" algn="ctr">
                      <a:noFill/>
                      <a:prstDash val="solid"/>
                      <a:round/>
                      <a:headEnd type="none" w="med" len="med"/>
                      <a:tailEnd type="none" w="med" len="med"/>
                    </a:lnL>
                    <a:lnR w="508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r>
                        <a:rPr lang="hr-HR" sz="1200" baseline="0">
                          <a:effectLst/>
                        </a:rPr>
                        <a:t>49.231.211.193</a:t>
                      </a:r>
                    </a:p>
                  </a:txBody>
                  <a:tcPr marL="57278" marR="57278" marT="57278" marB="57278" anchor="ctr">
                    <a:lnL w="508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r>
              <a:tr h="301885">
                <a:tc>
                  <a:txBody>
                    <a:bodyPr/>
                    <a:lstStyle/>
                    <a:p>
                      <a:pPr marL="0" marR="0" indent="0" algn="l" defTabSz="914312" rtl="0" eaLnBrk="1" fontAlgn="auto" latinLnBrk="0" hangingPunct="1">
                        <a:lnSpc>
                          <a:spcPct val="100000"/>
                        </a:lnSpc>
                        <a:spcBef>
                          <a:spcPts val="0"/>
                        </a:spcBef>
                        <a:spcAft>
                          <a:spcPts val="0"/>
                        </a:spcAft>
                        <a:buClrTx/>
                        <a:buSzTx/>
                        <a:buFontTx/>
                        <a:buNone/>
                        <a:tabLst/>
                        <a:defRPr/>
                      </a:pPr>
                      <a:r>
                        <a:rPr lang="hr-HR" sz="1200" baseline="0" dirty="0" smtClean="0">
                          <a:effectLst/>
                        </a:rPr>
                        <a:t>202.103.224.85</a:t>
                      </a:r>
                    </a:p>
                  </a:txBody>
                  <a:tcPr marL="57278" marR="57278" marT="57278" marB="57278" anchor="ctr">
                    <a:lnL w="50800" cap="flat" cmpd="sng" algn="ctr">
                      <a:noFill/>
                      <a:prstDash val="solid"/>
                      <a:round/>
                      <a:headEnd type="none" w="med" len="med"/>
                      <a:tailEnd type="none" w="med" len="med"/>
                    </a:lnL>
                    <a:lnR w="508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r>
                        <a:rPr lang="is-IS" sz="1200" baseline="0" dirty="0">
                          <a:effectLst/>
                        </a:rPr>
                        <a:t>83.143.80.227</a:t>
                      </a:r>
                    </a:p>
                  </a:txBody>
                  <a:tcPr marL="57278" marR="57278" marT="57278" marB="57278" anchor="ctr">
                    <a:lnL w="508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r>
              <a:tr h="301885">
                <a:tc>
                  <a:txBody>
                    <a:bodyPr/>
                    <a:lstStyle/>
                    <a:p>
                      <a:r>
                        <a:rPr lang="hr-HR" sz="1200" baseline="0" dirty="0">
                          <a:effectLst/>
                        </a:rPr>
                        <a:t>203.141.196.145</a:t>
                      </a:r>
                    </a:p>
                  </a:txBody>
                  <a:tcPr marL="57278" marR="57278" marT="57278" marB="57278" anchor="ctr">
                    <a:lnL w="50800" cap="flat" cmpd="sng" algn="ctr">
                      <a:noFill/>
                      <a:prstDash val="solid"/>
                      <a:round/>
                      <a:headEnd type="none" w="med" len="med"/>
                      <a:tailEnd type="none" w="med" len="med"/>
                    </a:lnL>
                    <a:lnR w="508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r>
                        <a:rPr lang="hr-HR" sz="1200" baseline="0" dirty="0">
                          <a:effectLst/>
                        </a:rPr>
                        <a:t>61.156.43.106</a:t>
                      </a:r>
                    </a:p>
                  </a:txBody>
                  <a:tcPr marL="57278" marR="57278" marT="57278" marB="57278" anchor="ctr">
                    <a:lnL w="508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r>
            </a:tbl>
          </a:graphicData>
        </a:graphic>
      </p:graphicFrame>
      <p:sp>
        <p:nvSpPr>
          <p:cNvPr id="5" name="Rounded Rectangle 4"/>
          <p:cNvSpPr/>
          <p:nvPr/>
        </p:nvSpPr>
        <p:spPr>
          <a:xfrm>
            <a:off x="3607070" y="2743201"/>
            <a:ext cx="2646422" cy="1612703"/>
          </a:xfrm>
          <a:prstGeom prst="roundRect">
            <a:avLst/>
          </a:prstGeom>
          <a:noFill/>
          <a:ln>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9" name="Rounded Rectangle 8"/>
          <p:cNvSpPr/>
          <p:nvPr/>
        </p:nvSpPr>
        <p:spPr>
          <a:xfrm>
            <a:off x="4404682" y="2841674"/>
            <a:ext cx="1212574" cy="249396"/>
          </a:xfrm>
          <a:prstGeom prst="roundRect">
            <a:avLst/>
          </a:prstGeom>
          <a:no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TextBox 12"/>
          <p:cNvSpPr txBox="1"/>
          <p:nvPr/>
        </p:nvSpPr>
        <p:spPr>
          <a:xfrm>
            <a:off x="3707297" y="2841674"/>
            <a:ext cx="2445026" cy="276999"/>
          </a:xfrm>
          <a:prstGeom prst="rect">
            <a:avLst/>
          </a:prstGeom>
          <a:noFill/>
        </p:spPr>
        <p:txBody>
          <a:bodyPr wrap="square" rtlCol="0">
            <a:spAutoFit/>
          </a:bodyPr>
          <a:lstStyle/>
          <a:p>
            <a:pPr algn="ctr"/>
            <a:r>
              <a:rPr lang="hr-HR" sz="1200" dirty="0" smtClean="0"/>
              <a:t>130.211.127.186</a:t>
            </a:r>
            <a:endParaRPr lang="hr-HR" sz="1200" dirty="0"/>
          </a:p>
        </p:txBody>
      </p:sp>
    </p:spTree>
    <p:extLst>
      <p:ext uri="{BB962C8B-B14F-4D97-AF65-F5344CB8AC3E}">
        <p14:creationId xmlns:p14="http://schemas.microsoft.com/office/powerpoint/2010/main" val="20735851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3" presetClass="emph" presetSubtype="2" fill="hold" nodeType="withEffect">
                                  <p:stCondLst>
                                    <p:cond delay="0"/>
                                  </p:stCondLst>
                                  <p:childTnLst>
                                    <p:animClr clrSpc="rgb" dir="cw">
                                      <p:cBhvr override="childStyle">
                                        <p:cTn id="12" dur="10" fill="hold"/>
                                        <p:tgtEl>
                                          <p:spTgt spid="13">
                                            <p:txEl>
                                              <p:pRg st="0" end="0"/>
                                            </p:txEl>
                                          </p:spTgt>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15823" y="146466"/>
            <a:ext cx="6545923" cy="3188002"/>
          </a:xfrm>
          <a:prstGeom prst="rect">
            <a:avLst/>
          </a:prstGeom>
          <a:ln>
            <a:noFill/>
          </a:ln>
        </p:spPr>
      </p:pic>
      <p:pic>
        <p:nvPicPr>
          <p:cNvPr id="5" name="Picture 4"/>
          <p:cNvPicPr>
            <a:picLocks noChangeAspect="1"/>
          </p:cNvPicPr>
          <p:nvPr/>
        </p:nvPicPr>
        <p:blipFill>
          <a:blip r:embed="rId4"/>
          <a:stretch>
            <a:fillRect/>
          </a:stretch>
        </p:blipFill>
        <p:spPr>
          <a:xfrm>
            <a:off x="571148" y="146466"/>
            <a:ext cx="4777788" cy="3815100"/>
          </a:xfrm>
          <a:prstGeom prst="rect">
            <a:avLst/>
          </a:prstGeom>
        </p:spPr>
      </p:pic>
      <p:pic>
        <p:nvPicPr>
          <p:cNvPr id="7" name="Picture 6"/>
          <p:cNvPicPr>
            <a:picLocks noChangeAspect="1"/>
          </p:cNvPicPr>
          <p:nvPr/>
        </p:nvPicPr>
        <p:blipFill>
          <a:blip r:embed="rId5"/>
          <a:stretch>
            <a:fillRect/>
          </a:stretch>
        </p:blipFill>
        <p:spPr>
          <a:xfrm>
            <a:off x="4915822" y="2757268"/>
            <a:ext cx="6592204" cy="4007366"/>
          </a:xfrm>
          <a:prstGeom prst="rect">
            <a:avLst/>
          </a:prstGeom>
        </p:spPr>
      </p:pic>
      <p:sp>
        <p:nvSpPr>
          <p:cNvPr id="2" name="Rounded Rectangle 1"/>
          <p:cNvSpPr/>
          <p:nvPr/>
        </p:nvSpPr>
        <p:spPr>
          <a:xfrm>
            <a:off x="5359790" y="1955409"/>
            <a:ext cx="5514535" cy="174761"/>
          </a:xfrm>
          <a:prstGeom prst="roundRect">
            <a:avLst/>
          </a:prstGeom>
          <a:noFill/>
          <a:ln w="3810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Rounded Rectangle 10"/>
          <p:cNvSpPr/>
          <p:nvPr/>
        </p:nvSpPr>
        <p:spPr>
          <a:xfrm>
            <a:off x="824949" y="218661"/>
            <a:ext cx="4224131" cy="3240156"/>
          </a:xfrm>
          <a:prstGeom prst="roundRect">
            <a:avLst/>
          </a:prstGeom>
          <a:noFill/>
          <a:ln w="25400" cap="flat">
            <a:solidFill>
              <a:schemeClr val="accent6">
                <a:lumMod val="60000"/>
                <a:lumOff val="40000"/>
              </a:schemeClr>
            </a:solidFill>
            <a:round/>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Rounded Rectangle 11"/>
          <p:cNvSpPr/>
          <p:nvPr/>
        </p:nvSpPr>
        <p:spPr>
          <a:xfrm>
            <a:off x="5237922" y="218661"/>
            <a:ext cx="5913782" cy="2653748"/>
          </a:xfrm>
          <a:prstGeom prst="roundRect">
            <a:avLst/>
          </a:prstGeom>
          <a:noFill/>
          <a:ln>
            <a:solidFill>
              <a:schemeClr val="accent6">
                <a:lumMod val="60000"/>
                <a:lumOff val="40000"/>
              </a:schemeClr>
            </a:solidFill>
            <a:round/>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Rounded Rectangle 13"/>
          <p:cNvSpPr/>
          <p:nvPr/>
        </p:nvSpPr>
        <p:spPr>
          <a:xfrm>
            <a:off x="5135778" y="2872410"/>
            <a:ext cx="6095440" cy="3366150"/>
          </a:xfrm>
          <a:prstGeom prst="roundRect">
            <a:avLst/>
          </a:prstGeom>
          <a:noFill/>
          <a:ln>
            <a:solidFill>
              <a:schemeClr val="accent6">
                <a:lumMod val="60000"/>
                <a:lumOff val="4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8" name="Picture 17"/>
          <p:cNvPicPr>
            <a:picLocks noChangeAspect="1"/>
          </p:cNvPicPr>
          <p:nvPr/>
        </p:nvPicPr>
        <p:blipFill>
          <a:blip r:embed="rId6"/>
          <a:stretch>
            <a:fillRect/>
          </a:stretch>
        </p:blipFill>
        <p:spPr>
          <a:xfrm>
            <a:off x="879585" y="3657600"/>
            <a:ext cx="4036236" cy="2566183"/>
          </a:xfrm>
          <a:prstGeom prst="rect">
            <a:avLst/>
          </a:prstGeom>
        </p:spPr>
      </p:pic>
      <p:cxnSp>
        <p:nvCxnSpPr>
          <p:cNvPr id="20" name="Straight Arrow Connector 19"/>
          <p:cNvCxnSpPr/>
          <p:nvPr/>
        </p:nvCxnSpPr>
        <p:spPr>
          <a:xfrm flipV="1">
            <a:off x="649057" y="4760951"/>
            <a:ext cx="682786" cy="506788"/>
          </a:xfrm>
          <a:prstGeom prst="straightConnector1">
            <a:avLst/>
          </a:prstGeom>
          <a:ln w="1047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9816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IoC</a:t>
            </a:r>
            <a:r>
              <a:rPr lang="en-US" dirty="0" smtClean="0"/>
              <a:t> Banker Trojan 2016 Olympics</a:t>
            </a:r>
            <a:endParaRPr lang="en-US" dirty="0"/>
          </a:p>
        </p:txBody>
      </p:sp>
      <p:pic>
        <p:nvPicPr>
          <p:cNvPr id="4" name="Picture 3"/>
          <p:cNvPicPr>
            <a:picLocks noChangeAspect="1"/>
          </p:cNvPicPr>
          <p:nvPr/>
        </p:nvPicPr>
        <p:blipFill>
          <a:blip r:embed="rId3"/>
          <a:stretch>
            <a:fillRect/>
          </a:stretch>
        </p:blipFill>
        <p:spPr>
          <a:xfrm>
            <a:off x="441325" y="472319"/>
            <a:ext cx="4677327" cy="2584645"/>
          </a:xfrm>
          <a:prstGeom prst="rect">
            <a:avLst/>
          </a:prstGeom>
        </p:spPr>
      </p:pic>
      <p:pic>
        <p:nvPicPr>
          <p:cNvPr id="7" name="Picture 6"/>
          <p:cNvPicPr>
            <a:picLocks noChangeAspect="1"/>
          </p:cNvPicPr>
          <p:nvPr/>
        </p:nvPicPr>
        <p:blipFill>
          <a:blip r:embed="rId4"/>
          <a:stretch>
            <a:fillRect/>
          </a:stretch>
        </p:blipFill>
        <p:spPr>
          <a:xfrm>
            <a:off x="5253082" y="1571447"/>
            <a:ext cx="6461733" cy="3388471"/>
          </a:xfrm>
          <a:prstGeom prst="rect">
            <a:avLst/>
          </a:prstGeom>
        </p:spPr>
      </p:pic>
      <p:pic>
        <p:nvPicPr>
          <p:cNvPr id="8" name="Picture 7"/>
          <p:cNvPicPr>
            <a:picLocks noChangeAspect="1"/>
          </p:cNvPicPr>
          <p:nvPr/>
        </p:nvPicPr>
        <p:blipFill>
          <a:blip r:embed="rId5"/>
          <a:stretch>
            <a:fillRect/>
          </a:stretch>
        </p:blipFill>
        <p:spPr>
          <a:xfrm>
            <a:off x="440619" y="3206049"/>
            <a:ext cx="4678033" cy="2527309"/>
          </a:xfrm>
          <a:prstGeom prst="rect">
            <a:avLst/>
          </a:prstGeom>
        </p:spPr>
      </p:pic>
      <p:sp>
        <p:nvSpPr>
          <p:cNvPr id="10" name="Rounded Rectangle 9"/>
          <p:cNvSpPr/>
          <p:nvPr/>
        </p:nvSpPr>
        <p:spPr>
          <a:xfrm>
            <a:off x="5253082" y="2474843"/>
            <a:ext cx="4884831" cy="298174"/>
          </a:xfrm>
          <a:prstGeom prst="roundRect">
            <a:avLst/>
          </a:prstGeom>
          <a:noFill/>
          <a:ln>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Rounded Rectangle 10"/>
          <p:cNvSpPr/>
          <p:nvPr/>
        </p:nvSpPr>
        <p:spPr>
          <a:xfrm>
            <a:off x="306189" y="4094921"/>
            <a:ext cx="4946893" cy="1520687"/>
          </a:xfrm>
          <a:prstGeom prst="roundRect">
            <a:avLst/>
          </a:prstGeom>
          <a:noFill/>
          <a:ln>
            <a:solidFill>
              <a:schemeClr val="tx1"/>
            </a:solidFill>
            <a:round/>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5968089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IoC</a:t>
            </a:r>
            <a:r>
              <a:rPr lang="en-US" dirty="0" smtClean="0"/>
              <a:t> Data Mining and Processing Challenges</a:t>
            </a:r>
            <a:endParaRPr lang="en-US" dirty="0"/>
          </a:p>
        </p:txBody>
      </p:sp>
      <p:sp>
        <p:nvSpPr>
          <p:cNvPr id="4" name="Text Placeholder 3"/>
          <p:cNvSpPr>
            <a:spLocks noGrp="1"/>
          </p:cNvSpPr>
          <p:nvPr>
            <p:ph type="body" sz="quarter" idx="10"/>
          </p:nvPr>
        </p:nvSpPr>
        <p:spPr/>
        <p:txBody>
          <a:bodyPr/>
          <a:lstStyle/>
          <a:p>
            <a:r>
              <a:rPr lang="en-US" dirty="0" smtClean="0"/>
              <a:t>Exported </a:t>
            </a:r>
            <a:r>
              <a:rPr lang="en-US" dirty="0"/>
              <a:t>with various </a:t>
            </a:r>
            <a:r>
              <a:rPr lang="en-US" dirty="0" smtClean="0"/>
              <a:t>formats</a:t>
            </a:r>
            <a:endParaRPr lang="en-US" dirty="0"/>
          </a:p>
          <a:p>
            <a:pPr marL="692110" lvl="1" indent="-285750">
              <a:buFont typeface="Arial" charset="0"/>
              <a:buChar char="•"/>
            </a:pPr>
            <a:r>
              <a:rPr lang="en-US" dirty="0" err="1"/>
              <a:t>yaml</a:t>
            </a:r>
            <a:r>
              <a:rPr lang="en-US" dirty="0"/>
              <a:t>, xml, </a:t>
            </a:r>
            <a:r>
              <a:rPr lang="en-US" dirty="0" err="1"/>
              <a:t>json</a:t>
            </a:r>
            <a:r>
              <a:rPr lang="en-US" dirty="0"/>
              <a:t>, </a:t>
            </a:r>
            <a:r>
              <a:rPr lang="en-US" dirty="0" err="1"/>
              <a:t>openioc</a:t>
            </a:r>
            <a:r>
              <a:rPr lang="en-US" dirty="0"/>
              <a:t>, csv, binaries</a:t>
            </a:r>
            <a:r>
              <a:rPr lang="en-US" dirty="0" smtClean="0"/>
              <a:t>, pdf, </a:t>
            </a:r>
            <a:r>
              <a:rPr lang="en-US" dirty="0"/>
              <a:t>etc.</a:t>
            </a:r>
          </a:p>
          <a:p>
            <a:r>
              <a:rPr lang="en-US" dirty="0" smtClean="0"/>
              <a:t>Distributed </a:t>
            </a:r>
            <a:r>
              <a:rPr lang="en-US" dirty="0"/>
              <a:t>using various methods</a:t>
            </a:r>
          </a:p>
          <a:p>
            <a:pPr marL="692110" lvl="1" indent="-285750">
              <a:buFont typeface="Arial" charset="0"/>
              <a:buChar char="•"/>
            </a:pPr>
            <a:r>
              <a:rPr lang="en-US" dirty="0"/>
              <a:t>SQL, taxi, proprietary APIs, web queries, etc.</a:t>
            </a:r>
          </a:p>
          <a:p>
            <a:r>
              <a:rPr lang="en-US" dirty="0"/>
              <a:t>Contains different levels of granularity </a:t>
            </a:r>
          </a:p>
          <a:p>
            <a:pPr marL="692110" lvl="1" indent="-285750">
              <a:buFont typeface="Arial" charset="0"/>
              <a:buChar char="•"/>
            </a:pPr>
            <a:r>
              <a:rPr lang="en-US" dirty="0" err="1"/>
              <a:t>Ip</a:t>
            </a:r>
            <a:r>
              <a:rPr lang="en-US" dirty="0"/>
              <a:t>, port, attack type, timestamp, </a:t>
            </a:r>
            <a:r>
              <a:rPr lang="en-US" dirty="0" smtClean="0"/>
              <a:t>age, etc</a:t>
            </a:r>
            <a:r>
              <a:rPr lang="en-US" dirty="0"/>
              <a:t>. </a:t>
            </a:r>
          </a:p>
          <a:p>
            <a:r>
              <a:rPr lang="en-US" dirty="0"/>
              <a:t>Millions of data </a:t>
            </a:r>
            <a:r>
              <a:rPr lang="en-US" dirty="0" smtClean="0"/>
              <a:t>sets</a:t>
            </a:r>
          </a:p>
          <a:p>
            <a:pPr marL="692110" lvl="1" indent="-285750">
              <a:buFont typeface="Arial" charset="0"/>
              <a:buChar char="•"/>
            </a:pPr>
            <a:r>
              <a:rPr lang="en-US" dirty="0"/>
              <a:t>thousands of sources, reputation, etc. </a:t>
            </a:r>
            <a:endParaRPr lang="en-US" dirty="0" smtClean="0"/>
          </a:p>
          <a:p>
            <a:r>
              <a:rPr lang="en-US" dirty="0" smtClean="0"/>
              <a:t>No standard protocol</a:t>
            </a:r>
          </a:p>
          <a:p>
            <a:pPr marL="692110" lvl="1" indent="-285750">
              <a:buFont typeface="Arial" charset="0"/>
              <a:buChar char="•"/>
            </a:pPr>
            <a:r>
              <a:rPr lang="en-US" dirty="0" smtClean="0"/>
              <a:t>format, information, shared distribution, usage</a:t>
            </a:r>
            <a:endParaRPr lang="en-US" dirty="0"/>
          </a:p>
          <a:p>
            <a:pPr marL="692110" lvl="1" indent="-285750">
              <a:buFont typeface="Arial" charset="0"/>
              <a:buChar char="•"/>
            </a:pPr>
            <a:endParaRPr lang="en-US" dirty="0"/>
          </a:p>
        </p:txBody>
      </p:sp>
    </p:spTree>
    <p:extLst>
      <p:ext uri="{BB962C8B-B14F-4D97-AF65-F5344CB8AC3E}">
        <p14:creationId xmlns:p14="http://schemas.microsoft.com/office/powerpoint/2010/main" val="6089399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isco PPT 2010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Defaul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Default Theme">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2_Defaul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3_Defaul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2_Default Theme">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4_Default">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Default.potx</Template>
  <TotalTime>37431</TotalTime>
  <Words>701</Words>
  <Application>Microsoft Macintosh PowerPoint</Application>
  <PresentationFormat>Custom</PresentationFormat>
  <Paragraphs>247</Paragraphs>
  <Slides>44</Slides>
  <Notes>29</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44</vt:i4>
      </vt:variant>
    </vt:vector>
  </HeadingPairs>
  <TitlesOfParts>
    <vt:vector size="64" baseType="lpstr">
      <vt:lpstr>Apple LiGothic Medium</vt:lpstr>
      <vt:lpstr>Arial</vt:lpstr>
      <vt:lpstr>Broadway</vt:lpstr>
      <vt:lpstr>Calibri</vt:lpstr>
      <vt:lpstr>Ciscolight</vt:lpstr>
      <vt:lpstr>CiscoSans</vt:lpstr>
      <vt:lpstr>CiscoSans ExtraLight</vt:lpstr>
      <vt:lpstr>CiscoSans Thin</vt:lpstr>
      <vt:lpstr>Courier</vt:lpstr>
      <vt:lpstr>ＭＳ Ｐゴシック</vt:lpstr>
      <vt:lpstr>verdana</vt:lpstr>
      <vt:lpstr>Wingdings</vt:lpstr>
      <vt:lpstr>Default</vt:lpstr>
      <vt:lpstr>Cisco PPT 2010 Template</vt:lpstr>
      <vt:lpstr>1_Default</vt:lpstr>
      <vt:lpstr>1_Default Theme</vt:lpstr>
      <vt:lpstr>2_Default</vt:lpstr>
      <vt:lpstr>3_Default</vt:lpstr>
      <vt:lpstr>2_Default Theme</vt:lpstr>
      <vt:lpstr>4_Default</vt:lpstr>
      <vt:lpstr>Threat Detection Using Distributed Machine Learning and Shared Indicators of Compromise</vt:lpstr>
      <vt:lpstr>IoC Threat Detection Project – Road Map</vt:lpstr>
      <vt:lpstr>Midterm Review</vt:lpstr>
      <vt:lpstr>Overview of IoCs</vt:lpstr>
      <vt:lpstr>Example IoCs</vt:lpstr>
      <vt:lpstr>Example IoC – Pokemon Go</vt:lpstr>
      <vt:lpstr>PowerPoint Presentation</vt:lpstr>
      <vt:lpstr>Example IoC Banker Trojan 2016 Olympics</vt:lpstr>
      <vt:lpstr>IoC Data Mining and Processing Challenges</vt:lpstr>
      <vt:lpstr>IoC Threat Detection – Phase 1</vt:lpstr>
      <vt:lpstr>PowerPoint Presentation</vt:lpstr>
      <vt:lpstr>IPv4 IoCs from 2006 - 2016</vt:lpstr>
      <vt:lpstr>2006-08-03 – 2013-10-13</vt:lpstr>
      <vt:lpstr>2013-10-13 – Present Day</vt:lpstr>
      <vt:lpstr>Cloud IPv4 Addresses</vt:lpstr>
      <vt:lpstr>2013-10-13 – Present Day</vt:lpstr>
      <vt:lpstr>PowerPoint Presentation</vt:lpstr>
      <vt:lpstr>PowerPoint Presentation</vt:lpstr>
      <vt:lpstr>PowerPoint Presentation</vt:lpstr>
      <vt:lpstr>Top 100 IoCs </vt:lpstr>
      <vt:lpstr>Top 100 IoCs – Cloud Hosted</vt:lpstr>
      <vt:lpstr>Case Studies</vt:lpstr>
      <vt:lpstr>IoC Case Study</vt:lpstr>
      <vt:lpstr>PowerPoint Presentation</vt:lpstr>
      <vt:lpstr>IoC Threat Detection – Phase 2</vt:lpstr>
      <vt:lpstr>IoC Case Study</vt:lpstr>
      <vt:lpstr>Problem: encrypted traffic</vt:lpstr>
      <vt:lpstr>Flow classification</vt:lpstr>
      <vt:lpstr>Total IoCs</vt:lpstr>
      <vt:lpstr>Cisco DMZ Communication – July 25, 2016</vt:lpstr>
      <vt:lpstr>Cisco DMZ Total Positive – July 25, 2016</vt:lpstr>
      <vt:lpstr>Case Study – Filtered IoC Results</vt:lpstr>
      <vt:lpstr>Cisco DMZ Filtered Positive – July 25, 2016</vt:lpstr>
      <vt:lpstr>Filtered Positive Results by Attack Type</vt:lpstr>
      <vt:lpstr>Filtered Positive Results – Cloud Providers</vt:lpstr>
      <vt:lpstr>PowerPoint Presentation</vt:lpstr>
      <vt:lpstr>IoC Threat Detection Project – Road Map</vt:lpstr>
      <vt:lpstr>PowerPoint Presentation</vt:lpstr>
      <vt:lpstr>Cisco Experience </vt:lpstr>
      <vt:lpstr>Collaborators</vt:lpstr>
      <vt:lpstr>Tools &amp; Data</vt:lpstr>
      <vt:lpstr>Things I Liked</vt:lpstr>
      <vt:lpstr>Improvements</vt:lpstr>
      <vt:lpstr>PowerPoint Presentation</vt:lpstr>
    </vt:vector>
  </TitlesOfParts>
  <Company>Cisco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pcasini</dc:creator>
  <cp:lastModifiedBy>Microsoft Office User</cp:lastModifiedBy>
  <cp:revision>497</cp:revision>
  <dcterms:created xsi:type="dcterms:W3CDTF">2012-05-21T19:03:29Z</dcterms:created>
  <dcterms:modified xsi:type="dcterms:W3CDTF">2016-10-26T18:15:12Z</dcterms:modified>
</cp:coreProperties>
</file>